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43"/>
  </p:notesMasterIdLst>
  <p:handoutMasterIdLst>
    <p:handoutMasterId r:id="rId44"/>
  </p:handoutMasterIdLst>
  <p:sldIdLst>
    <p:sldId id="277" r:id="rId3"/>
    <p:sldId id="289" r:id="rId4"/>
    <p:sldId id="290"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08" r:id="rId23"/>
    <p:sldId id="309" r:id="rId24"/>
    <p:sldId id="310" r:id="rId25"/>
    <p:sldId id="324" r:id="rId26"/>
    <p:sldId id="325" r:id="rId27"/>
    <p:sldId id="326"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270" r:id="rId42"/>
  </p:sldIdLst>
  <p:sldSz cx="9144000" cy="6858000" type="screen4x3"/>
  <p:notesSz cx="6858000" cy="9144000"/>
  <p:embeddedFontLst>
    <p:embeddedFont>
      <p:font typeface="Bpmf Iansui Regular" panose="02020000000000000000" pitchFamily="18" charset="-120"/>
      <p:regular r:id="rId45"/>
    </p:embeddedFont>
    <p:embeddedFont>
      <p:font typeface="Calibri" panose="020F0502020204030204" pitchFamily="34" charset="0"/>
      <p:regular r:id="rId46"/>
      <p:bold r:id="rId47"/>
      <p:italic r:id="rId48"/>
      <p:boldItalic r:id="rId49"/>
    </p:embeddedFont>
    <p:embeddedFont>
      <p:font typeface="Iansui 094" pitchFamily="2" charset="-120"/>
      <p:regular r:id="rId50"/>
    </p:embeddedFont>
    <p:embeddedFont>
      <p:font typeface="Roboto" panose="02000000000000000000" pitchFamily="2" charset="0"/>
      <p:regular r:id="rId51"/>
      <p:bold r:id="rId52"/>
      <p:italic r:id="rId53"/>
      <p:boldItalic r:id="rId54"/>
    </p:embeddedFont>
    <p:embeddedFont>
      <p:font typeface="Twinkl" panose="02000000000000000000" pitchFamily="2"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40" userDrawn="1">
          <p15:clr>
            <a:srgbClr val="A4A3A4"/>
          </p15:clr>
        </p15:guide>
        <p15:guide id="5" orient="horz" pos="3974" userDrawn="1">
          <p15:clr>
            <a:srgbClr val="A4A3A4"/>
          </p15:clr>
        </p15:guide>
        <p15:guide id="6" pos="5420" userDrawn="1">
          <p15:clr>
            <a:srgbClr val="A4A3A4"/>
          </p15:clr>
        </p15:guide>
        <p15:guide id="7" orient="horz" pos="346" userDrawn="1">
          <p15:clr>
            <a:srgbClr val="A4A3A4"/>
          </p15:clr>
        </p15:guide>
        <p15:guide id="8" pos="476" userDrawn="1">
          <p15:clr>
            <a:srgbClr val="A4A3A4"/>
          </p15:clr>
        </p15:guide>
        <p15:guide id="9" orient="horz" pos="482" userDrawn="1">
          <p15:clr>
            <a:srgbClr val="A4A3A4"/>
          </p15:clr>
        </p15:guide>
        <p15:guide id="10" orient="horz" pos="3838" userDrawn="1">
          <p15:clr>
            <a:srgbClr val="A4A3A4"/>
          </p15:clr>
        </p15:guide>
        <p15:guide id="11" pos="52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9E8"/>
    <a:srgbClr val="EDBCD9"/>
    <a:srgbClr val="FDCB43"/>
    <a:srgbClr val="C0DFC3"/>
    <a:srgbClr val="F9BD95"/>
    <a:srgbClr val="F2884B"/>
    <a:srgbClr val="00963F"/>
    <a:srgbClr val="E5C800"/>
    <a:srgbClr val="EE73AA"/>
    <a:srgbClr val="FFE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238" autoAdjust="0"/>
    <p:restoredTop sz="94660"/>
  </p:normalViewPr>
  <p:slideViewPr>
    <p:cSldViewPr snapToGrid="0" showGuides="1">
      <p:cViewPr varScale="1">
        <p:scale>
          <a:sx n="131" d="100"/>
          <a:sy n="131" d="100"/>
        </p:scale>
        <p:origin x="1584" y="192"/>
      </p:cViewPr>
      <p:guideLst>
        <p:guide orient="horz" pos="2160"/>
        <p:guide pos="2880"/>
        <p:guide pos="340"/>
        <p:guide orient="horz" pos="3974"/>
        <p:guide pos="5420"/>
        <p:guide orient="horz" pos="346"/>
        <p:guide pos="476"/>
        <p:guide orient="horz" pos="482"/>
        <p:guide orient="horz" pos="3838"/>
        <p:guide pos="5284"/>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8" d="100"/>
          <a:sy n="58" d="100"/>
        </p:scale>
        <p:origin x="196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4F151-63AC-41CE-96F5-7702E930870C}" type="datetimeFigureOut">
              <a:rPr lang="en-GB" smtClean="0"/>
              <a:t>15/10/2025</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6B846-B279-40AC-BFF5-DBC4013370C2}" type="slidenum">
              <a:rPr lang="en-GB" smtClean="0"/>
              <a:t>‹#›</a:t>
            </a:fld>
            <a:endParaRPr lang="en-GB"/>
          </a:p>
        </p:txBody>
      </p:sp>
    </p:spTree>
    <p:extLst>
      <p:ext uri="{BB962C8B-B14F-4D97-AF65-F5344CB8AC3E}">
        <p14:creationId xmlns:p14="http://schemas.microsoft.com/office/powerpoint/2010/main" val="26453970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02C5D1-7818-41B5-ABAD-5E4B38A5388F}" type="datetimeFigureOut">
              <a:rPr lang="en-GB" smtClean="0"/>
              <a:t>15/10/2025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1341-850D-40E1-BB3D-87946DC9B06D}" type="slidenum">
              <a:rPr lang="en-GB" smtClean="0"/>
              <a:t>‹#›</a:t>
            </a:fld>
            <a:endParaRPr lang="en-GB"/>
          </a:p>
        </p:txBody>
      </p:sp>
    </p:spTree>
    <p:extLst>
      <p:ext uri="{BB962C8B-B14F-4D97-AF65-F5344CB8AC3E}">
        <p14:creationId xmlns:p14="http://schemas.microsoft.com/office/powerpoint/2010/main" val="84704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www.twinkl.com.tw/resources/taiwan-teaching-resources/grade-4-6-age9-12-xiao-xue4-6nian-ji-9-12sui-taiwan/chinese-zhong-wen-grade-4-6-age9-12-xiao-xue4-6nian-ji-9-12sui-taiwan"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twinkl.com.tw/resources/taiwan-teaching-resources/grade-1-3-age7-9-xiao-xue1-3nian-ji-7-9sui-taiwan/sdgs-yong-xu-fa-zhan-mu-biao-grade-1-3-age7-9-xiao-xue1-3nian-ji-7-9sui-taiwan"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s://www.twinkl.com.tw/resources/taiwan-teaching-resources/grade-4-6-age9-12-xiao-xue4-6nian-ji-9-12sui-taiwan/chinese-zhong-wen-grade-4-6-age9-12-xiao-xue4-6nian-ji-9-12sui-taiwan"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www.twinkl.co.uk/"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hyperlink" Target="https://www.twinkl.com.tw/resources/taiwan-teaching-resources/grade-4-6-age9-12-xiao-xue4-6nian-ji-9-12sui-taiwan/chinese-zhong-wen-grade-4-6-age9-12-xiao-xue4-6nian-ji-9-12sui-taiwan" TargetMode="External"/><Relationship Id="rId4" Type="http://schemas.openxmlformats.org/officeDocument/2006/relationships/hyperlink" Target="https://www.twinkl.com.tw/resources/taiwan-teaching-resources/grade-1-3-age7-9-xiao-xue1-3nian-ji-7-9sui-taiwan/sdgs-yong-xu-fa-zhan-mu-biao-grade-1-3-age7-9-xiao-xue1-3nian-ji-7-9sui-taiwan"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nimation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3" name="Title 2">
            <a:extLst>
              <a:ext uri="{FF2B5EF4-FFF2-40B4-BE49-F238E27FC236}">
                <a16:creationId xmlns:a16="http://schemas.microsoft.com/office/drawing/2014/main" id="{2E1AA46E-BAEF-3DAB-384C-92DD8C0631C4}"/>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zh-TW" altLang="en-US" sz="1000" dirty="0">
                <a:solidFill>
                  <a:schemeClr val="bg1"/>
                </a:solidFill>
                <a:latin typeface="Iansui 094" pitchFamily="2" charset="-120"/>
                <a:ea typeface="Iansui 094" pitchFamily="2" charset="-120"/>
                <a:cs typeface="Iansui 094" pitchFamily="2" charset="-120"/>
              </a:rPr>
              <a:t>你可以在播放投影片之前刪除這一頁。</a:t>
            </a:r>
            <a:endParaRPr lang="en-GB" altLang="en-US" sz="1000" dirty="0">
              <a:latin typeface="Iansui 094" pitchFamily="2" charset="-120"/>
              <a:ea typeface="Iansui 094" pitchFamily="2" charset="-120"/>
              <a:cs typeface="Iansui 094" pitchFamily="2" charset="-120"/>
            </a:endParaRPr>
          </a:p>
        </p:txBody>
      </p:sp>
      <p:grpSp>
        <p:nvGrpSpPr>
          <p:cNvPr id="4" name="Group 4">
            <a:extLst>
              <a:ext uri="{FF2B5EF4-FFF2-40B4-BE49-F238E27FC236}">
                <a16:creationId xmlns:a16="http://schemas.microsoft.com/office/drawing/2014/main" id="{565BA4A2-05E3-D698-61FD-0F0B89AE7958}"/>
              </a:ext>
            </a:extLst>
          </p:cNvPr>
          <p:cNvGrpSpPr/>
          <p:nvPr userDrawn="1"/>
        </p:nvGrpSpPr>
        <p:grpSpPr>
          <a:xfrm>
            <a:off x="743836" y="1471737"/>
            <a:ext cx="7644513" cy="2282862"/>
            <a:chOff x="743837" y="1234089"/>
            <a:chExt cx="7644513" cy="2282862"/>
          </a:xfrm>
        </p:grpSpPr>
        <p:sp>
          <p:nvSpPr>
            <p:cNvPr id="6" name="Rectangle 5">
              <a:extLst>
                <a:ext uri="{FF2B5EF4-FFF2-40B4-BE49-F238E27FC236}">
                  <a16:creationId xmlns:a16="http://schemas.microsoft.com/office/drawing/2014/main" id="{3C40EC12-BF43-7BB1-D85C-48FE8B58A390}"/>
                </a:ext>
              </a:extLst>
            </p:cNvPr>
            <p:cNvSpPr/>
            <p:nvPr/>
          </p:nvSpPr>
          <p:spPr>
            <a:xfrm>
              <a:off x="743837" y="1234089"/>
              <a:ext cx="1266195" cy="384705"/>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r>
                <a:rPr lang="ja-JP" altLang="en-US" sz="1600" b="0" dirty="0">
                  <a:latin typeface="Iansui 094" pitchFamily="2" charset="-120"/>
                  <a:ea typeface="Iansui 094" pitchFamily="2" charset="-120"/>
                  <a:cs typeface="Iansui 094" pitchFamily="2" charset="-120"/>
                </a:rPr>
                <a:t>動畫</a:t>
              </a:r>
              <a:endParaRPr lang="en-GB" sz="1600" b="0" dirty="0">
                <a:latin typeface="Iansui 094" pitchFamily="2" charset="-120"/>
                <a:ea typeface="Iansui 094" pitchFamily="2" charset="-120"/>
                <a:cs typeface="Iansui 094" pitchFamily="2" charset="-120"/>
              </a:endParaRPr>
            </a:p>
          </p:txBody>
        </p:sp>
        <p:sp>
          <p:nvSpPr>
            <p:cNvPr id="7" name="Rectangle 6">
              <a:extLst>
                <a:ext uri="{FF2B5EF4-FFF2-40B4-BE49-F238E27FC236}">
                  <a16:creationId xmlns:a16="http://schemas.microsoft.com/office/drawing/2014/main" id="{ADE5A1D9-A18A-6C38-2E3F-D4462C7255E5}"/>
                </a:ext>
              </a:extLst>
            </p:cNvPr>
            <p:cNvSpPr/>
            <p:nvPr/>
          </p:nvSpPr>
          <p:spPr>
            <a:xfrm>
              <a:off x="755650" y="1618794"/>
              <a:ext cx="7632700" cy="1898157"/>
            </a:xfrm>
            <a:prstGeom prst="rect">
              <a:avLst/>
            </a:prstGeom>
            <a:noFill/>
            <a:ln w="19050">
              <a:solidFill>
                <a:srgbClr val="18A0DB"/>
              </a:solidFill>
            </a:ln>
          </p:spPr>
          <p:txBody>
            <a:bodyPr wrap="square" lIns="216000" tIns="216000" rIns="216000" bIns="216000">
              <a:spAutoFit/>
            </a:bodyPr>
            <a:lstStyle/>
            <a:p>
              <a:pPr>
                <a:spcAft>
                  <a:spcPts val="600"/>
                </a:spcAft>
              </a:pPr>
              <a:r>
                <a:rPr lang="zh-TW" altLang="en-US" b="0" dirty="0">
                  <a:latin typeface="Iansui 094" pitchFamily="2" charset="-120"/>
                  <a:ea typeface="Iansui 094" pitchFamily="2" charset="-120"/>
                  <a:cs typeface="Iansui 094" pitchFamily="2" charset="-120"/>
                </a:rPr>
                <a:t>本教學資源採用動畫設計，使教材在教學過程中更加有趣。為了確保您能以正確的格式查看內容，請使用投影片放映模式查看投影片。這將會帶您進入到播放模式。如果您以投影片放映模式之外的方式查看投影片，您可能會發現某些文字和圖片互相重疊，或者難以閱讀。</a:t>
              </a:r>
              <a:endParaRPr lang="en-GB" altLang="zh-TW" b="0" dirty="0">
                <a:latin typeface="Iansui 094" pitchFamily="2" charset="-120"/>
                <a:ea typeface="Iansui 094" pitchFamily="2" charset="-120"/>
                <a:cs typeface="Iansui 094" pitchFamily="2" charset="-120"/>
              </a:endParaRPr>
            </a:p>
            <a:p>
              <a:pPr>
                <a:spcAft>
                  <a:spcPts val="600"/>
                </a:spcAft>
              </a:pPr>
              <a:r>
                <a:rPr lang="zh-TW" altLang="en-US" b="0" dirty="0">
                  <a:latin typeface="Iansui 094" pitchFamily="2" charset="-120"/>
                  <a:ea typeface="Iansui 094" pitchFamily="2" charset="-120"/>
                  <a:cs typeface="Iansui 094" pitchFamily="2" charset="-120"/>
                </a:rPr>
                <a:t>你可以選擇從頭開始播放或播放目前這一頁。</a:t>
              </a:r>
              <a:endParaRPr lang="en-GB" b="0" dirty="0">
                <a:latin typeface="Iansui 094" pitchFamily="2" charset="-120"/>
                <a:ea typeface="Iansui 094" pitchFamily="2" charset="-120"/>
                <a:cs typeface="Iansui 094" pitchFamily="2" charset="-120"/>
              </a:endParaRPr>
            </a:p>
          </p:txBody>
        </p:sp>
      </p:grpSp>
      <p:sp>
        <p:nvSpPr>
          <p:cNvPr id="8" name="Rectangle 7">
            <a:extLst>
              <a:ext uri="{FF2B5EF4-FFF2-40B4-BE49-F238E27FC236}">
                <a16:creationId xmlns:a16="http://schemas.microsoft.com/office/drawing/2014/main" id="{62561D98-5E98-911D-E3DA-C8644AE2B1D2}"/>
              </a:ext>
            </a:extLst>
          </p:cNvPr>
          <p:cNvSpPr/>
          <p:nvPr userDrawn="1"/>
        </p:nvSpPr>
        <p:spPr>
          <a:xfrm>
            <a:off x="743836" y="1163960"/>
            <a:ext cx="7644513" cy="307777"/>
          </a:xfrm>
          <a:prstGeom prst="rect">
            <a:avLst/>
          </a:prstGeom>
        </p:spPr>
        <p:txBody>
          <a:bodyPr wrap="square">
            <a:spAutoFit/>
          </a:bodyPr>
          <a:lstStyle/>
          <a:p>
            <a:pPr algn="ctr"/>
            <a:r>
              <a:rPr lang="zh-TW" altLang="en-US" sz="1400" dirty="0">
                <a:latin typeface="Iansui 094" pitchFamily="2" charset="-120"/>
                <a:ea typeface="Iansui 094" pitchFamily="2" charset="-120"/>
                <a:cs typeface="Iansui 094" pitchFamily="2" charset="-120"/>
              </a:rPr>
              <a:t>我們希望您能在我們的網站和教學資源中找到實用的資訊。</a:t>
            </a:r>
            <a:endParaRPr lang="en-GB" sz="1400" dirty="0">
              <a:latin typeface="Iansui 094" pitchFamily="2" charset="-120"/>
              <a:ea typeface="Iansui 094" pitchFamily="2" charset="-120"/>
              <a:cs typeface="Iansui 094" pitchFamily="2" charset="-120"/>
            </a:endParaRPr>
          </a:p>
        </p:txBody>
      </p:sp>
    </p:spTree>
    <p:extLst>
      <p:ext uri="{BB962C8B-B14F-4D97-AF65-F5344CB8AC3E}">
        <p14:creationId xmlns:p14="http://schemas.microsoft.com/office/powerpoint/2010/main" val="1386459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矩形 2">
            <a:hlinkClick r:id="rId4"/>
            <a:extLst>
              <a:ext uri="{FF2B5EF4-FFF2-40B4-BE49-F238E27FC236}">
                <a16:creationId xmlns:a16="http://schemas.microsoft.com/office/drawing/2014/main" id="{96DBA65D-AB06-EF7F-FD6F-991DAABEAE49}"/>
              </a:ext>
            </a:extLst>
          </p:cNvPr>
          <p:cNvSpPr/>
          <p:nvPr userDrawn="1"/>
        </p:nvSpPr>
        <p:spPr>
          <a:xfrm>
            <a:off x="0" y="5937662"/>
            <a:ext cx="9144000" cy="920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53704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obje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矩形 20">
            <a:hlinkClick r:id="rId3"/>
            <a:extLst>
              <a:ext uri="{FF2B5EF4-FFF2-40B4-BE49-F238E27FC236}">
                <a16:creationId xmlns:a16="http://schemas.microsoft.com/office/drawing/2014/main" id="{666324C6-B386-1583-D5B5-D77A8CCE76B8}"/>
              </a:ext>
            </a:extLst>
          </p:cNvPr>
          <p:cNvSpPr/>
          <p:nvPr userDrawn="1"/>
        </p:nvSpPr>
        <p:spPr>
          <a:xfrm>
            <a:off x="8431306" y="6611006"/>
            <a:ext cx="712694" cy="246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Rounded Rectangle 24">
            <a:extLst>
              <a:ext uri="{FF2B5EF4-FFF2-40B4-BE49-F238E27FC236}">
                <a16:creationId xmlns:a16="http://schemas.microsoft.com/office/drawing/2014/main" id="{D9D3F594-15D8-BD1D-C4DC-2D4C7A8FD01D}"/>
              </a:ext>
            </a:extLst>
          </p:cNvPr>
          <p:cNvSpPr/>
          <p:nvPr userDrawn="1"/>
        </p:nvSpPr>
        <p:spPr bwMode="auto">
          <a:xfrm>
            <a:off x="290033" y="1954924"/>
            <a:ext cx="8563933" cy="4656082"/>
          </a:xfrm>
          <a:prstGeom prst="roundRect">
            <a:avLst>
              <a:gd name="adj" fmla="val 6409"/>
            </a:avLst>
          </a:prstGeom>
          <a:solidFill>
            <a:srgbClr val="FFF9E7"/>
          </a:solidFill>
          <a:ln w="25400" cap="rnd">
            <a:solidFill>
              <a:srgbClr val="FEFBD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Rounded Rectangle 24">
            <a:extLst>
              <a:ext uri="{FF2B5EF4-FFF2-40B4-BE49-F238E27FC236}">
                <a16:creationId xmlns:a16="http://schemas.microsoft.com/office/drawing/2014/main" id="{A7A89962-76F7-BE50-5DAC-05D12CF3130F}"/>
              </a:ext>
            </a:extLst>
          </p:cNvPr>
          <p:cNvSpPr/>
          <p:nvPr userDrawn="1"/>
        </p:nvSpPr>
        <p:spPr bwMode="auto">
          <a:xfrm>
            <a:off x="399393" y="2057669"/>
            <a:ext cx="8334704" cy="4448234"/>
          </a:xfrm>
          <a:prstGeom prst="roundRect">
            <a:avLst>
              <a:gd name="adj" fmla="val 6409"/>
            </a:avLst>
          </a:prstGeom>
          <a:noFill/>
          <a:ln w="28575" cap="rnd">
            <a:solidFill>
              <a:srgbClr val="E18837"/>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2" name="矩形 1">
            <a:hlinkClick r:id="rId4"/>
            <a:extLst>
              <a:ext uri="{FF2B5EF4-FFF2-40B4-BE49-F238E27FC236}">
                <a16:creationId xmlns:a16="http://schemas.microsoft.com/office/drawing/2014/main" id="{06B382FC-5B9C-2429-2D51-99517A41A386}"/>
              </a:ext>
            </a:extLst>
          </p:cNvPr>
          <p:cNvSpPr/>
          <p:nvPr userDrawn="1"/>
        </p:nvSpPr>
        <p:spPr>
          <a:xfrm>
            <a:off x="8431304" y="6608648"/>
            <a:ext cx="712695" cy="249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61079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hlinkClick r:id="rId3"/>
          </p:cNvPr>
          <p:cNvSpPr/>
          <p:nvPr userDrawn="1"/>
        </p:nvSpPr>
        <p:spPr>
          <a:xfrm>
            <a:off x="4137660" y="3152488"/>
            <a:ext cx="868680" cy="5530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矩形 1">
            <a:hlinkClick r:id="rId4"/>
            <a:extLst>
              <a:ext uri="{FF2B5EF4-FFF2-40B4-BE49-F238E27FC236}">
                <a16:creationId xmlns:a16="http://schemas.microsoft.com/office/drawing/2014/main" id="{32F8FBCB-64F2-8EE4-591E-040C88272C32}"/>
              </a:ext>
            </a:extLst>
          </p:cNvPr>
          <p:cNvSpPr/>
          <p:nvPr userDrawn="1"/>
        </p:nvSpPr>
        <p:spPr>
          <a:xfrm>
            <a:off x="0" y="5970495"/>
            <a:ext cx="9144000" cy="887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hlinkClick r:id="rId5"/>
            <a:extLst>
              <a:ext uri="{FF2B5EF4-FFF2-40B4-BE49-F238E27FC236}">
                <a16:creationId xmlns:a16="http://schemas.microsoft.com/office/drawing/2014/main" id="{EF6AFA1B-1A05-9A1D-B14E-A6C3B46A4725}"/>
              </a:ext>
            </a:extLst>
          </p:cNvPr>
          <p:cNvSpPr/>
          <p:nvPr userDrawn="1"/>
        </p:nvSpPr>
        <p:spPr>
          <a:xfrm>
            <a:off x="0" y="5970494"/>
            <a:ext cx="9143999" cy="887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81973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udio/Video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7" name="Rectangle 6">
            <a:extLst>
              <a:ext uri="{FF2B5EF4-FFF2-40B4-BE49-F238E27FC236}">
                <a16:creationId xmlns:a16="http://schemas.microsoft.com/office/drawing/2014/main" id="{FFC63B62-F6F8-4A70-935A-0CBCE04C051B}"/>
              </a:ext>
            </a:extLst>
          </p:cNvPr>
          <p:cNvSpPr/>
          <p:nvPr userDrawn="1"/>
        </p:nvSpPr>
        <p:spPr>
          <a:xfrm>
            <a:off x="755650"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9" name="Rectangle 8">
            <a:extLst>
              <a:ext uri="{FF2B5EF4-FFF2-40B4-BE49-F238E27FC236}">
                <a16:creationId xmlns:a16="http://schemas.microsoft.com/office/drawing/2014/main" id="{F19AD57E-3485-41E5-86B7-DD796C8FF6EE}"/>
              </a:ext>
            </a:extLst>
          </p:cNvPr>
          <p:cNvSpPr/>
          <p:nvPr userDrawn="1"/>
        </p:nvSpPr>
        <p:spPr>
          <a:xfrm>
            <a:off x="3380669"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sp>
        <p:nvSpPr>
          <p:cNvPr id="10" name="Rectangle 9">
            <a:extLst>
              <a:ext uri="{FF2B5EF4-FFF2-40B4-BE49-F238E27FC236}">
                <a16:creationId xmlns:a16="http://schemas.microsoft.com/office/drawing/2014/main" id="{2A702136-D7DD-49CD-A4E0-42B0D1BAFEFE}"/>
              </a:ext>
            </a:extLst>
          </p:cNvPr>
          <p:cNvSpPr/>
          <p:nvPr userDrawn="1"/>
        </p:nvSpPr>
        <p:spPr>
          <a:xfrm>
            <a:off x="6005688" y="2209045"/>
            <a:ext cx="2382662" cy="3604671"/>
          </a:xfrm>
          <a:prstGeom prst="rect">
            <a:avLst/>
          </a:prstGeom>
          <a:solidFill>
            <a:srgbClr val="ACDD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
          </a:p>
        </p:txBody>
      </p:sp>
      <p:pic>
        <p:nvPicPr>
          <p:cNvPr id="12" name="Picture 1">
            <a:extLst>
              <a:ext uri="{FF2B5EF4-FFF2-40B4-BE49-F238E27FC236}">
                <a16:creationId xmlns:a16="http://schemas.microsoft.com/office/drawing/2014/main" id="{3124EECE-F7EF-4595-9620-68FD0E5E79F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88144" y="2435955"/>
            <a:ext cx="1717675" cy="1150938"/>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06CC5B3-3D32-4C6C-8E1F-3758561C1FA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88144" y="3771617"/>
            <a:ext cx="1717675" cy="185737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5" name="Rectangle 14">
            <a:extLst>
              <a:ext uri="{FF2B5EF4-FFF2-40B4-BE49-F238E27FC236}">
                <a16:creationId xmlns:a16="http://schemas.microsoft.com/office/drawing/2014/main" id="{BF1001AF-39AD-4F6C-8CC7-DE3F05F47402}"/>
              </a:ext>
            </a:extLst>
          </p:cNvPr>
          <p:cNvSpPr/>
          <p:nvPr userDrawn="1"/>
        </p:nvSpPr>
        <p:spPr>
          <a:xfrm>
            <a:off x="450762" y="5938338"/>
            <a:ext cx="8226000" cy="295275"/>
          </a:xfrm>
          <a:prstGeom prst="rect">
            <a:avLst/>
          </a:prstGeom>
          <a:solidFill>
            <a:srgbClr val="E34192"/>
          </a:solidFill>
          <a:ln>
            <a:solidFill>
              <a:srgbClr val="E3419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sz="1100" b="1" dirty="0">
                <a:solidFill>
                  <a:schemeClr val="bg1"/>
                </a:solidFill>
                <a:latin typeface="Roboto" panose="02000000000000000000" pitchFamily="2" charset="0"/>
                <a:ea typeface="Roboto" panose="02000000000000000000" pitchFamily="2" charset="0"/>
                <a:cs typeface="Arial" panose="020B0604020202020204" pitchFamily="34" charset="0"/>
              </a:rPr>
              <a:t>Please note the embedded audio may not be compatible with earlier versions of PowerPoint. </a:t>
            </a:r>
          </a:p>
        </p:txBody>
      </p:sp>
      <p:grpSp>
        <p:nvGrpSpPr>
          <p:cNvPr id="16" name="Group 15">
            <a:extLst>
              <a:ext uri="{FF2B5EF4-FFF2-40B4-BE49-F238E27FC236}">
                <a16:creationId xmlns:a16="http://schemas.microsoft.com/office/drawing/2014/main" id="{F4C02CD7-54FA-442D-8552-484866B452A3}"/>
              </a:ext>
            </a:extLst>
          </p:cNvPr>
          <p:cNvGrpSpPr/>
          <p:nvPr userDrawn="1"/>
        </p:nvGrpSpPr>
        <p:grpSpPr>
          <a:xfrm>
            <a:off x="653175" y="1186618"/>
            <a:ext cx="2485137" cy="4640495"/>
            <a:chOff x="653175" y="1293580"/>
            <a:chExt cx="2485137" cy="4640495"/>
          </a:xfrm>
        </p:grpSpPr>
        <p:sp>
          <p:nvSpPr>
            <p:cNvPr id="17" name="Rectangle 16">
              <a:extLst>
                <a:ext uri="{FF2B5EF4-FFF2-40B4-BE49-F238E27FC236}">
                  <a16:creationId xmlns:a16="http://schemas.microsoft.com/office/drawing/2014/main" id="{70129BA9-07CA-4E45-BE89-A3B3D8B06794}"/>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Open the downloaded folder and copy all the files.</a:t>
              </a:r>
            </a:p>
          </p:txBody>
        </p:sp>
        <p:sp>
          <p:nvSpPr>
            <p:cNvPr id="18" name="Oval 17">
              <a:extLst>
                <a:ext uri="{FF2B5EF4-FFF2-40B4-BE49-F238E27FC236}">
                  <a16:creationId xmlns:a16="http://schemas.microsoft.com/office/drawing/2014/main" id="{06AD645D-EF4C-43B9-BC02-E73591ACFEA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1</a:t>
              </a:r>
            </a:p>
          </p:txBody>
        </p:sp>
      </p:grpSp>
      <p:grpSp>
        <p:nvGrpSpPr>
          <p:cNvPr id="19" name="Group 18">
            <a:extLst>
              <a:ext uri="{FF2B5EF4-FFF2-40B4-BE49-F238E27FC236}">
                <a16:creationId xmlns:a16="http://schemas.microsoft.com/office/drawing/2014/main" id="{08DFAC45-3E54-4D6A-98C4-CF211C83922E}"/>
              </a:ext>
            </a:extLst>
          </p:cNvPr>
          <p:cNvGrpSpPr/>
          <p:nvPr userDrawn="1"/>
        </p:nvGrpSpPr>
        <p:grpSpPr>
          <a:xfrm>
            <a:off x="3278194" y="1186618"/>
            <a:ext cx="2485137" cy="4640495"/>
            <a:chOff x="653175" y="1293580"/>
            <a:chExt cx="2485137" cy="4640495"/>
          </a:xfrm>
        </p:grpSpPr>
        <p:sp>
          <p:nvSpPr>
            <p:cNvPr id="20" name="Rectangle 19">
              <a:extLst>
                <a:ext uri="{FF2B5EF4-FFF2-40B4-BE49-F238E27FC236}">
                  <a16:creationId xmlns:a16="http://schemas.microsoft.com/office/drawing/2014/main" id="{F0CD5D4D-4B63-46DB-9525-B34F30B13615}"/>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Paste the copied files into a new folder.</a:t>
              </a:r>
            </a:p>
          </p:txBody>
        </p:sp>
        <p:sp>
          <p:nvSpPr>
            <p:cNvPr id="21" name="Oval 20">
              <a:extLst>
                <a:ext uri="{FF2B5EF4-FFF2-40B4-BE49-F238E27FC236}">
                  <a16:creationId xmlns:a16="http://schemas.microsoft.com/office/drawing/2014/main" id="{E921D1FD-6ED8-4721-9B13-952826BF7583}"/>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2</a:t>
              </a:r>
            </a:p>
          </p:txBody>
        </p:sp>
      </p:grpSp>
      <p:grpSp>
        <p:nvGrpSpPr>
          <p:cNvPr id="22" name="Group 21">
            <a:extLst>
              <a:ext uri="{FF2B5EF4-FFF2-40B4-BE49-F238E27FC236}">
                <a16:creationId xmlns:a16="http://schemas.microsoft.com/office/drawing/2014/main" id="{2E64373C-29B9-44AD-BBFF-1C2B6CB8B856}"/>
              </a:ext>
            </a:extLst>
          </p:cNvPr>
          <p:cNvGrpSpPr/>
          <p:nvPr userDrawn="1"/>
        </p:nvGrpSpPr>
        <p:grpSpPr>
          <a:xfrm>
            <a:off x="5903213" y="1186618"/>
            <a:ext cx="2485137" cy="4640495"/>
            <a:chOff x="653175" y="1293580"/>
            <a:chExt cx="2485137" cy="4640495"/>
          </a:xfrm>
        </p:grpSpPr>
        <p:sp>
          <p:nvSpPr>
            <p:cNvPr id="23" name="Rectangle 22">
              <a:extLst>
                <a:ext uri="{FF2B5EF4-FFF2-40B4-BE49-F238E27FC236}">
                  <a16:creationId xmlns:a16="http://schemas.microsoft.com/office/drawing/2014/main" id="{3F8F64B4-C8AD-4F3A-AC24-CC1D1D7B43F0}"/>
                </a:ext>
              </a:extLst>
            </p:cNvPr>
            <p:cNvSpPr/>
            <p:nvPr/>
          </p:nvSpPr>
          <p:spPr>
            <a:xfrm>
              <a:off x="755650" y="1352601"/>
              <a:ext cx="2382662" cy="4581474"/>
            </a:xfrm>
            <a:prstGeom prst="rect">
              <a:avLst/>
            </a:prstGeom>
            <a:noFill/>
            <a:ln>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lIns="216000" tIns="180000" rIns="216000" bIns="180000" anchor="t" anchorCtr="0"/>
            <a:lstStyle/>
            <a:p>
              <a:pPr>
                <a:defRPr/>
              </a:pPr>
              <a:r>
                <a:rPr lang="en-GB" sz="1400" dirty="0">
                  <a:solidFill>
                    <a:schemeClr val="tx1"/>
                  </a:solidFill>
                  <a:latin typeface="Roboto" panose="02000000000000000000" pitchFamily="2" charset="0"/>
                  <a:ea typeface="Roboto" panose="02000000000000000000" pitchFamily="2" charset="0"/>
                  <a:cs typeface="Arial" panose="020B0604020202020204" pitchFamily="34" charset="0"/>
                </a:rPr>
                <a:t>To use the PowerPoint, enable editing and put into slide show mode.</a:t>
              </a:r>
            </a:p>
          </p:txBody>
        </p:sp>
        <p:sp>
          <p:nvSpPr>
            <p:cNvPr id="24" name="Oval 23">
              <a:extLst>
                <a:ext uri="{FF2B5EF4-FFF2-40B4-BE49-F238E27FC236}">
                  <a16:creationId xmlns:a16="http://schemas.microsoft.com/office/drawing/2014/main" id="{306893F1-C2B6-43EB-825A-DA5B276C8908}"/>
                </a:ext>
              </a:extLst>
            </p:cNvPr>
            <p:cNvSpPr/>
            <p:nvPr/>
          </p:nvSpPr>
          <p:spPr>
            <a:xfrm>
              <a:off x="653175" y="1293580"/>
              <a:ext cx="301052" cy="301052"/>
            </a:xfrm>
            <a:prstGeom prst="ellipse">
              <a:avLst/>
            </a:prstGeom>
            <a:solidFill>
              <a:srgbClr val="18A0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Roboto" panose="02000000000000000000" pitchFamily="2" charset="0"/>
                  <a:ea typeface="Roboto" panose="02000000000000000000" pitchFamily="2" charset="0"/>
                </a:rPr>
                <a:t>3</a:t>
              </a:r>
            </a:p>
          </p:txBody>
        </p:sp>
      </p:grpSp>
      <p:pic>
        <p:nvPicPr>
          <p:cNvPr id="25" name="Picture 24">
            <a:extLst>
              <a:ext uri="{FF2B5EF4-FFF2-40B4-BE49-F238E27FC236}">
                <a16:creationId xmlns:a16="http://schemas.microsoft.com/office/drawing/2014/main" id="{F8E75E30-3E3D-4F9B-9EF6-9A9630C27CB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3720306" y="2435955"/>
            <a:ext cx="1703388" cy="2003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E55EBE21-985E-4E8F-B68C-A7F9AB89D609}"/>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6114362" y="3710564"/>
            <a:ext cx="2165314" cy="1601754"/>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12AA4B95-3CCC-45E1-B7B1-343CCBC6F42A}"/>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6114344" y="2435955"/>
            <a:ext cx="2165350" cy="225425"/>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EB959152-16E0-47A5-9814-E4CDFB5F1B4A}"/>
              </a:ext>
            </a:extLst>
          </p:cNvPr>
          <p:cNvGrpSpPr/>
          <p:nvPr userDrawn="1"/>
        </p:nvGrpSpPr>
        <p:grpSpPr>
          <a:xfrm>
            <a:off x="6114362" y="2862122"/>
            <a:ext cx="2165350" cy="690207"/>
            <a:chOff x="6137101" y="2837944"/>
            <a:chExt cx="2165350" cy="690207"/>
          </a:xfrm>
        </p:grpSpPr>
        <p:grpSp>
          <p:nvGrpSpPr>
            <p:cNvPr id="29" name="Group 28">
              <a:extLst>
                <a:ext uri="{FF2B5EF4-FFF2-40B4-BE49-F238E27FC236}">
                  <a16:creationId xmlns:a16="http://schemas.microsoft.com/office/drawing/2014/main" id="{2AA9C2EC-978E-419F-A507-D371B5CA5B55}"/>
                </a:ext>
              </a:extLst>
            </p:cNvPr>
            <p:cNvGrpSpPr>
              <a:grpSpLocks/>
            </p:cNvGrpSpPr>
            <p:nvPr/>
          </p:nvGrpSpPr>
          <p:grpSpPr bwMode="auto">
            <a:xfrm>
              <a:off x="6137101" y="2837944"/>
              <a:ext cx="2165350" cy="647700"/>
              <a:chOff x="6164808" y="2589878"/>
              <a:chExt cx="2165459" cy="647296"/>
            </a:xfrm>
          </p:grpSpPr>
          <p:pic>
            <p:nvPicPr>
              <p:cNvPr id="31" name="Picture 30">
                <a:extLst>
                  <a:ext uri="{FF2B5EF4-FFF2-40B4-BE49-F238E27FC236}">
                    <a16:creationId xmlns:a16="http://schemas.microsoft.com/office/drawing/2014/main" id="{B5145F20-A130-4EC9-B902-0B2D234C1C06}"/>
                  </a:ext>
                </a:extLst>
              </p:cNvPr>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164808" y="2589878"/>
                <a:ext cx="2165459" cy="647296"/>
              </a:xfrm>
              <a:prstGeom prst="rect">
                <a:avLst/>
              </a:prstGeom>
              <a:noFill/>
              <a:ln w="12700">
                <a:solidFill>
                  <a:srgbClr val="E34192"/>
                </a:solidFill>
                <a:miter lim="800000"/>
                <a:headEnd/>
                <a:tailEnd/>
              </a:ln>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7209CC96-78F3-4B82-BE38-23F76BEC0573}"/>
                  </a:ext>
                </a:extLst>
              </p:cNvPr>
              <p:cNvCxnSpPr/>
              <p:nvPr/>
            </p:nvCxnSpPr>
            <p:spPr>
              <a:xfrm flipH="1">
                <a:off x="7949742" y="2768837"/>
                <a:ext cx="79379" cy="287158"/>
              </a:xfrm>
              <a:prstGeom prst="straightConnector1">
                <a:avLst/>
              </a:prstGeom>
              <a:ln w="19050">
                <a:solidFill>
                  <a:srgbClr val="18A0DB"/>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289AD21C-A27E-4E30-8AB2-27CBD6E49F15}"/>
                </a:ext>
              </a:extLst>
            </p:cNvPr>
            <p:cNvSpPr/>
            <p:nvPr/>
          </p:nvSpPr>
          <p:spPr>
            <a:xfrm>
              <a:off x="7790917" y="3317748"/>
              <a:ext cx="210403" cy="210403"/>
            </a:xfrm>
            <a:prstGeom prst="ellipse">
              <a:avLst/>
            </a:prstGeom>
            <a:noFill/>
            <a:ln w="19050">
              <a:solidFill>
                <a:srgbClr val="18A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3642231C-A2F6-4367-90C6-0767E987F9A9}"/>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Guidance for Video/Audio in PowerPoints</a:t>
            </a:r>
            <a:endParaRPr lang="en-GB" sz="2800" b="1" dirty="0">
              <a:solidFill>
                <a:srgbClr val="E34192"/>
              </a:solidFill>
            </a:endParaRPr>
          </a:p>
        </p:txBody>
      </p:sp>
    </p:spTree>
    <p:extLst>
      <p:ext uri="{BB962C8B-B14F-4D97-AF65-F5344CB8AC3E}">
        <p14:creationId xmlns:p14="http://schemas.microsoft.com/office/powerpoint/2010/main" val="39593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xternal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7223ECE9-6F1A-4E72-ACE0-06F71C468FD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11" name="Group 10">
            <a:extLst>
              <a:ext uri="{FF2B5EF4-FFF2-40B4-BE49-F238E27FC236}">
                <a16:creationId xmlns:a16="http://schemas.microsoft.com/office/drawing/2014/main" id="{5F05BBF0-ECD1-4FE4-937E-1F73A27AF916}"/>
              </a:ext>
            </a:extLst>
          </p:cNvPr>
          <p:cNvGrpSpPr/>
          <p:nvPr userDrawn="1"/>
        </p:nvGrpSpPr>
        <p:grpSpPr>
          <a:xfrm>
            <a:off x="743837" y="1681195"/>
            <a:ext cx="7644513" cy="2002840"/>
            <a:chOff x="743837" y="1344834"/>
            <a:chExt cx="7644513" cy="2002840"/>
          </a:xfrm>
        </p:grpSpPr>
        <p:sp>
          <p:nvSpPr>
            <p:cNvPr id="12" name="Rectangle 11">
              <a:extLst>
                <a:ext uri="{FF2B5EF4-FFF2-40B4-BE49-F238E27FC236}">
                  <a16:creationId xmlns:a16="http://schemas.microsoft.com/office/drawing/2014/main" id="{D52A1D21-ED2B-43AD-B353-E06410A36383}"/>
                </a:ext>
              </a:extLst>
            </p:cNvPr>
            <p:cNvSpPr/>
            <p:nvPr/>
          </p:nvSpPr>
          <p:spPr>
            <a:xfrm>
              <a:off x="743837" y="1344834"/>
              <a:ext cx="2703717"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Links to External Websites</a:t>
              </a:r>
            </a:p>
          </p:txBody>
        </p:sp>
        <p:sp>
          <p:nvSpPr>
            <p:cNvPr id="13" name="Rectangle 12">
              <a:extLst>
                <a:ext uri="{FF2B5EF4-FFF2-40B4-BE49-F238E27FC236}">
                  <a16:creationId xmlns:a16="http://schemas.microsoft.com/office/drawing/2014/main" id="{1FFC9EFA-95C1-4D1B-B736-D82D578BE355}"/>
                </a:ext>
              </a:extLst>
            </p:cNvPr>
            <p:cNvSpPr/>
            <p:nvPr/>
          </p:nvSpPr>
          <p:spPr>
            <a:xfrm>
              <a:off x="755650" y="1618794"/>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This resource contains links to external websites. Please be aware that the inclusion of any link in this resource should not be taken as an endorsement of any kind by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of the linked website or any association with its operators. You should also be aware that we have no control over the availability of the linked pages. If the link is not working, please let us know by contacting </a:t>
              </a:r>
              <a:r>
                <a:rPr lang="en-GB" sz="1400" dirty="0" err="1">
                  <a:latin typeface="Roboto" panose="02000000000000000000" pitchFamily="2" charset="0"/>
                  <a:ea typeface="Roboto" panose="02000000000000000000" pitchFamily="2" charset="0"/>
                </a:rPr>
                <a:t>TwinklCares</a:t>
              </a:r>
              <a:r>
                <a:rPr lang="en-GB" sz="1400" dirty="0">
                  <a:latin typeface="Roboto" panose="02000000000000000000" pitchFamily="2" charset="0"/>
                  <a:ea typeface="Roboto" panose="02000000000000000000" pitchFamily="2" charset="0"/>
                </a:rPr>
                <a:t> and we will try to fix it although we can assume no responsibility if this is the case. We are not responsible for the content of external sites.</a:t>
              </a:r>
            </a:p>
          </p:txBody>
        </p:sp>
      </p:grpSp>
      <p:sp>
        <p:nvSpPr>
          <p:cNvPr id="16" name="TextBox 15">
            <a:extLst>
              <a:ext uri="{FF2B5EF4-FFF2-40B4-BE49-F238E27FC236}">
                <a16:creationId xmlns:a16="http://schemas.microsoft.com/office/drawing/2014/main" id="{3E809478-62E0-4C7A-83A2-03913DD4D89E}"/>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21165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ternal Video Websites Disclaimer">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6" name="Rectangle 15">
            <a:extLst>
              <a:ext uri="{FF2B5EF4-FFF2-40B4-BE49-F238E27FC236}">
                <a16:creationId xmlns:a16="http://schemas.microsoft.com/office/drawing/2014/main" id="{E98D6414-A260-404A-9274-A35AB2A1EA5A}"/>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17" name="Group 16">
            <a:extLst>
              <a:ext uri="{FF2B5EF4-FFF2-40B4-BE49-F238E27FC236}">
                <a16:creationId xmlns:a16="http://schemas.microsoft.com/office/drawing/2014/main" id="{5688A155-CC1C-4CA5-824A-88B66BF4B7D8}"/>
              </a:ext>
            </a:extLst>
          </p:cNvPr>
          <p:cNvGrpSpPr/>
          <p:nvPr userDrawn="1"/>
        </p:nvGrpSpPr>
        <p:grpSpPr>
          <a:xfrm>
            <a:off x="733079" y="1681195"/>
            <a:ext cx="7643458" cy="2649171"/>
            <a:chOff x="744892" y="3707365"/>
            <a:chExt cx="7643458" cy="2649171"/>
          </a:xfrm>
        </p:grpSpPr>
        <p:sp>
          <p:nvSpPr>
            <p:cNvPr id="18" name="Rectangle 17">
              <a:extLst>
                <a:ext uri="{FF2B5EF4-FFF2-40B4-BE49-F238E27FC236}">
                  <a16:creationId xmlns:a16="http://schemas.microsoft.com/office/drawing/2014/main" id="{B519C287-0C36-43FA-A38F-45E9B4A11B4D}"/>
                </a:ext>
              </a:extLst>
            </p:cNvPr>
            <p:cNvSpPr/>
            <p:nvPr/>
          </p:nvSpPr>
          <p:spPr>
            <a:xfrm>
              <a:off x="744892" y="3707365"/>
              <a:ext cx="3214972"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r>
                <a:rPr lang="en-GB" sz="1600" b="1" dirty="0">
                  <a:latin typeface="Roboto" panose="02000000000000000000" pitchFamily="2" charset="0"/>
                  <a:ea typeface="Roboto" panose="02000000000000000000" pitchFamily="2" charset="0"/>
                </a:rPr>
                <a:t>Links to External Video Websites</a:t>
              </a:r>
            </a:p>
          </p:txBody>
        </p:sp>
        <p:sp>
          <p:nvSpPr>
            <p:cNvPr id="19" name="Rectangle 18">
              <a:extLst>
                <a:ext uri="{FF2B5EF4-FFF2-40B4-BE49-F238E27FC236}">
                  <a16:creationId xmlns:a16="http://schemas.microsoft.com/office/drawing/2014/main" id="{F9BBE2CC-1604-46EB-BCDA-9F6AB7410668}"/>
                </a:ext>
              </a:extLst>
            </p:cNvPr>
            <p:cNvSpPr/>
            <p:nvPr/>
          </p:nvSpPr>
          <p:spPr>
            <a:xfrm>
              <a:off x="755650" y="3981325"/>
              <a:ext cx="7632700" cy="2375211"/>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This resource contains links to external video websites. These websites often have </a:t>
              </a:r>
              <a:r>
                <a:rPr lang="en-GB" sz="1400" dirty="0" err="1">
                  <a:latin typeface="Roboto" panose="02000000000000000000" pitchFamily="2" charset="0"/>
                  <a:ea typeface="Roboto" panose="02000000000000000000" pitchFamily="2" charset="0"/>
                </a:rPr>
                <a:t>autoplay</a:t>
              </a:r>
              <a:r>
                <a:rPr lang="en-GB" sz="1400" dirty="0">
                  <a:latin typeface="Roboto" panose="02000000000000000000" pitchFamily="2" charset="0"/>
                  <a:ea typeface="Roboto" panose="02000000000000000000" pitchFamily="2" charset="0"/>
                </a:rPr>
                <a:t> features meaning that other videos will play after the video you are watching finishes. You should disable this feature before using the video in any classroom or similar setting.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assumes no responsibility for the contents of linked websites. The inclusion of any link in this resource should not be taken as an endorsement of any kind by </a:t>
              </a:r>
              <a:r>
                <a:rPr lang="en-GB" sz="1400" dirty="0" err="1">
                  <a:latin typeface="Roboto" panose="02000000000000000000" pitchFamily="2" charset="0"/>
                  <a:ea typeface="Roboto" panose="02000000000000000000" pitchFamily="2" charset="0"/>
                </a:rPr>
                <a:t>Twinkl</a:t>
              </a:r>
              <a:r>
                <a:rPr lang="en-GB" sz="1400" dirty="0">
                  <a:latin typeface="Roboto" panose="02000000000000000000" pitchFamily="2" charset="0"/>
                  <a:ea typeface="Roboto" panose="02000000000000000000" pitchFamily="2" charset="0"/>
                </a:rPr>
                <a:t> of the linked website or any association with its operators. We have no control over the availability of the linked pages. If the link is not working, please let us know by contacting </a:t>
              </a:r>
              <a:r>
                <a:rPr lang="en-GB" sz="1400" dirty="0" err="1">
                  <a:latin typeface="Roboto" panose="02000000000000000000" pitchFamily="2" charset="0"/>
                  <a:ea typeface="Roboto" panose="02000000000000000000" pitchFamily="2" charset="0"/>
                </a:rPr>
                <a:t>TwinklCares</a:t>
              </a:r>
              <a:r>
                <a:rPr lang="en-GB" sz="1400" dirty="0">
                  <a:latin typeface="Roboto" panose="02000000000000000000" pitchFamily="2" charset="0"/>
                  <a:ea typeface="Roboto" panose="02000000000000000000" pitchFamily="2" charset="0"/>
                </a:rPr>
                <a:t> and we will try to fix it, although we can assume no responsibility if this is </a:t>
              </a:r>
              <a:br>
                <a:rPr lang="en-GB" sz="1400" dirty="0">
                  <a:latin typeface="Roboto" panose="02000000000000000000" pitchFamily="2" charset="0"/>
                  <a:ea typeface="Roboto" panose="02000000000000000000" pitchFamily="2" charset="0"/>
                </a:rPr>
              </a:br>
              <a:r>
                <a:rPr lang="en-GB" sz="1400" dirty="0">
                  <a:latin typeface="Roboto" panose="02000000000000000000" pitchFamily="2" charset="0"/>
                  <a:ea typeface="Roboto" panose="02000000000000000000" pitchFamily="2" charset="0"/>
                </a:rPr>
                <a:t>the case.</a:t>
              </a:r>
            </a:p>
          </p:txBody>
        </p:sp>
      </p:grpSp>
      <p:sp>
        <p:nvSpPr>
          <p:cNvPr id="20" name="TextBox 19">
            <a:extLst>
              <a:ext uri="{FF2B5EF4-FFF2-40B4-BE49-F238E27FC236}">
                <a16:creationId xmlns:a16="http://schemas.microsoft.com/office/drawing/2014/main" id="{DFBBCB53-5B3E-420F-B980-49AC69553407}"/>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spTree>
    <p:extLst>
      <p:ext uri="{BB962C8B-B14F-4D97-AF65-F5344CB8AC3E}">
        <p14:creationId xmlns:p14="http://schemas.microsoft.com/office/powerpoint/2010/main" val="67150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laimers Editable">
    <p:spTree>
      <p:nvGrpSpPr>
        <p:cNvPr id="1" name=""/>
        <p:cNvGrpSpPr/>
        <p:nvPr/>
      </p:nvGrpSpPr>
      <p:grpSpPr>
        <a:xfrm>
          <a:off x="0" y="0"/>
          <a:ext cx="0" cy="0"/>
          <a:chOff x="0" y="0"/>
          <a:chExt cx="0" cy="0"/>
        </a:xfrm>
      </p:grpSpPr>
      <p:sp>
        <p:nvSpPr>
          <p:cNvPr id="5" name="Rounded Rectangle 4"/>
          <p:cNvSpPr/>
          <p:nvPr userDrawn="1"/>
        </p:nvSpPr>
        <p:spPr bwMode="auto">
          <a:xfrm>
            <a:off x="457198" y="438151"/>
            <a:ext cx="8220075" cy="5957887"/>
          </a:xfrm>
          <a:prstGeom prst="roundRect">
            <a:avLst>
              <a:gd name="adj" fmla="val 2649"/>
            </a:avLst>
          </a:prstGeom>
          <a:solidFill>
            <a:schemeClr val="bg1"/>
          </a:solidFill>
          <a:ln w="25400" cap="rnd">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sz="1350" dirty="0">
                <a:latin typeface="Twinkl" pitchFamily="50" charset="0"/>
              </a:rPr>
              <a:t> </a:t>
            </a:r>
          </a:p>
        </p:txBody>
      </p:sp>
      <p:sp>
        <p:nvSpPr>
          <p:cNvPr id="14" name="Title 2">
            <a:extLst>
              <a:ext uri="{FF2B5EF4-FFF2-40B4-BE49-F238E27FC236}">
                <a16:creationId xmlns:a16="http://schemas.microsoft.com/office/drawing/2014/main" id="{A7697262-5601-4023-B08E-475497092739}"/>
              </a:ext>
            </a:extLst>
          </p:cNvPr>
          <p:cNvSpPr>
            <a:spLocks/>
          </p:cNvSpPr>
          <p:nvPr userDrawn="1"/>
        </p:nvSpPr>
        <p:spPr bwMode="auto">
          <a:xfrm>
            <a:off x="457200" y="6283683"/>
            <a:ext cx="8220075" cy="715963"/>
          </a:xfrm>
          <a:prstGeom prst="roundRect">
            <a:avLst>
              <a:gd name="adj" fmla="val 9639"/>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252000" tIns="252000" rIns="252000" bIns="252000" anchor="ctr" anchorCtr="1"/>
          <a:lstStyle>
            <a:lvl1pPr>
              <a:defRPr>
                <a:solidFill>
                  <a:schemeClr val="tx1"/>
                </a:solidFill>
                <a:latin typeface="Twinkl" pitchFamily="2" charset="0"/>
              </a:defRPr>
            </a:lvl1pPr>
            <a:lvl2pPr marL="742950" indent="-285750">
              <a:defRPr>
                <a:solidFill>
                  <a:schemeClr val="tx1"/>
                </a:solidFill>
                <a:latin typeface="Twinkl" pitchFamily="2" charset="0"/>
              </a:defRPr>
            </a:lvl2pPr>
            <a:lvl3pPr marL="1143000" indent="-228600">
              <a:defRPr>
                <a:solidFill>
                  <a:schemeClr val="tx1"/>
                </a:solidFill>
                <a:latin typeface="Twinkl" pitchFamily="2" charset="0"/>
              </a:defRPr>
            </a:lvl3pPr>
            <a:lvl4pPr marL="1600200" indent="-228600">
              <a:defRPr>
                <a:solidFill>
                  <a:schemeClr val="tx1"/>
                </a:solidFill>
                <a:latin typeface="Twinkl" pitchFamily="2" charset="0"/>
              </a:defRPr>
            </a:lvl4pPr>
            <a:lvl5pPr marL="2057400" indent="-228600">
              <a:defRPr>
                <a:solidFill>
                  <a:schemeClr val="tx1"/>
                </a:solidFill>
                <a:latin typeface="Twinkl" pitchFamily="2" charset="0"/>
              </a:defRPr>
            </a:lvl5pPr>
            <a:lvl6pPr marL="2514600" indent="-228600" eaLnBrk="0" fontAlgn="base" hangingPunct="0">
              <a:spcBef>
                <a:spcPct val="0"/>
              </a:spcBef>
              <a:spcAft>
                <a:spcPct val="0"/>
              </a:spcAft>
              <a:defRPr>
                <a:solidFill>
                  <a:schemeClr val="tx1"/>
                </a:solidFill>
                <a:latin typeface="Twinkl" pitchFamily="2" charset="0"/>
              </a:defRPr>
            </a:lvl6pPr>
            <a:lvl7pPr marL="2971800" indent="-228600" eaLnBrk="0" fontAlgn="base" hangingPunct="0">
              <a:spcBef>
                <a:spcPct val="0"/>
              </a:spcBef>
              <a:spcAft>
                <a:spcPct val="0"/>
              </a:spcAft>
              <a:defRPr>
                <a:solidFill>
                  <a:schemeClr val="tx1"/>
                </a:solidFill>
                <a:latin typeface="Twinkl" pitchFamily="2" charset="0"/>
              </a:defRPr>
            </a:lvl7pPr>
            <a:lvl8pPr marL="3429000" indent="-228600" eaLnBrk="0" fontAlgn="base" hangingPunct="0">
              <a:spcBef>
                <a:spcPct val="0"/>
              </a:spcBef>
              <a:spcAft>
                <a:spcPct val="0"/>
              </a:spcAft>
              <a:defRPr>
                <a:solidFill>
                  <a:schemeClr val="tx1"/>
                </a:solidFill>
                <a:latin typeface="Twinkl" pitchFamily="2" charset="0"/>
              </a:defRPr>
            </a:lvl8pPr>
            <a:lvl9pPr marL="3886200" indent="-228600" eaLnBrk="0" fontAlgn="base" hangingPunct="0">
              <a:spcBef>
                <a:spcPct val="0"/>
              </a:spcBef>
              <a:spcAft>
                <a:spcPct val="0"/>
              </a:spcAft>
              <a:defRPr>
                <a:solidFill>
                  <a:schemeClr val="tx1"/>
                </a:solidFill>
                <a:latin typeface="Twinkl" pitchFamily="2" charset="0"/>
              </a:defRPr>
            </a:lvl9pPr>
          </a:lstStyle>
          <a:p>
            <a:pPr algn="ctr" eaLnBrk="1" hangingPunct="1">
              <a:lnSpc>
                <a:spcPct val="90000"/>
              </a:lnSpc>
            </a:pPr>
            <a:r>
              <a:rPr lang="en-GB" altLang="en-US" sz="1000" dirty="0">
                <a:solidFill>
                  <a:schemeClr val="bg1"/>
                </a:solidFill>
                <a:latin typeface="Roboto" panose="02000000000000000000" pitchFamily="2" charset="0"/>
                <a:ea typeface="Roboto" panose="02000000000000000000" pitchFamily="2" charset="0"/>
                <a:cs typeface="Arial" panose="020B0604020202020204" pitchFamily="34" charset="0"/>
              </a:rPr>
              <a:t>You may wish to delete this slide before beginning the presentation.</a:t>
            </a:r>
          </a:p>
        </p:txBody>
      </p:sp>
      <p:sp>
        <p:nvSpPr>
          <p:cNvPr id="10" name="Rectangle 9">
            <a:extLst>
              <a:ext uri="{FF2B5EF4-FFF2-40B4-BE49-F238E27FC236}">
                <a16:creationId xmlns:a16="http://schemas.microsoft.com/office/drawing/2014/main" id="{89AF2E5A-21A6-4DED-A279-863F1FD479A6}"/>
              </a:ext>
            </a:extLst>
          </p:cNvPr>
          <p:cNvSpPr/>
          <p:nvPr userDrawn="1"/>
        </p:nvSpPr>
        <p:spPr>
          <a:xfrm>
            <a:off x="743836" y="1163960"/>
            <a:ext cx="7644513" cy="307777"/>
          </a:xfrm>
          <a:prstGeom prst="rect">
            <a:avLst/>
          </a:prstGeom>
        </p:spPr>
        <p:txBody>
          <a:bodyPr wrap="square">
            <a:spAutoFit/>
          </a:bodyPr>
          <a:lstStyle/>
          <a:p>
            <a:pPr algn="ctr"/>
            <a:r>
              <a:rPr lang="en-GB" sz="1400" dirty="0">
                <a:latin typeface="Roboto" panose="02000000000000000000" pitchFamily="2" charset="0"/>
                <a:ea typeface="Roboto" panose="02000000000000000000" pitchFamily="2" charset="0"/>
              </a:rPr>
              <a:t>We hope you find the information on our website and resources useful. </a:t>
            </a:r>
            <a:endParaRPr lang="en-GB" sz="1400" dirty="0"/>
          </a:p>
        </p:txBody>
      </p:sp>
      <p:grpSp>
        <p:nvGrpSpPr>
          <p:cNvPr id="20" name="Group 19">
            <a:extLst>
              <a:ext uri="{FF2B5EF4-FFF2-40B4-BE49-F238E27FC236}">
                <a16:creationId xmlns:a16="http://schemas.microsoft.com/office/drawing/2014/main" id="{0F0C260B-7A5F-4EEA-B147-DE8B78F68034}"/>
              </a:ext>
            </a:extLst>
          </p:cNvPr>
          <p:cNvGrpSpPr/>
          <p:nvPr userDrawn="1"/>
        </p:nvGrpSpPr>
        <p:grpSpPr>
          <a:xfrm>
            <a:off x="733079" y="3957995"/>
            <a:ext cx="7643458" cy="2002840"/>
            <a:chOff x="744892" y="3707365"/>
            <a:chExt cx="7643458" cy="2002840"/>
          </a:xfrm>
        </p:grpSpPr>
        <p:sp>
          <p:nvSpPr>
            <p:cNvPr id="21" name="Rectangle 20">
              <a:extLst>
                <a:ext uri="{FF2B5EF4-FFF2-40B4-BE49-F238E27FC236}">
                  <a16:creationId xmlns:a16="http://schemas.microsoft.com/office/drawing/2014/main" id="{55E2DD96-F714-4CFE-8121-9BD618AA74C8}"/>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Roboto" panose="02000000000000000000" pitchFamily="2" charset="0"/>
                  <a:ea typeface="Roboto" panose="02000000000000000000" pitchFamily="2" charset="0"/>
                </a:rPr>
                <a:t>Insert Text Here</a:t>
              </a:r>
            </a:p>
          </p:txBody>
        </p:sp>
        <p:sp>
          <p:nvSpPr>
            <p:cNvPr id="22" name="Rectangle 21">
              <a:extLst>
                <a:ext uri="{FF2B5EF4-FFF2-40B4-BE49-F238E27FC236}">
                  <a16:creationId xmlns:a16="http://schemas.microsoft.com/office/drawing/2014/main" id="{110E9556-8ED8-404D-9793-60568C040CEB}"/>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Lorem ipsum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sit </a:t>
              </a:r>
              <a:r>
                <a:rPr lang="en-GB" sz="1400" dirty="0" err="1">
                  <a:latin typeface="Roboto" panose="02000000000000000000" pitchFamily="2" charset="0"/>
                  <a:ea typeface="Roboto" panose="02000000000000000000" pitchFamily="2" charset="0"/>
                </a:rPr>
                <a:t>amet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consectetur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adipiscing</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sed</a:t>
              </a:r>
              <a:r>
                <a:rPr lang="en-GB" sz="1400" dirty="0">
                  <a:latin typeface="Roboto" panose="02000000000000000000" pitchFamily="2" charset="0"/>
                  <a:ea typeface="Roboto" panose="02000000000000000000" pitchFamily="2" charset="0"/>
                </a:rPr>
                <a:t> do </a:t>
              </a:r>
              <a:r>
                <a:rPr lang="en-GB" sz="1400" dirty="0" err="1">
                  <a:latin typeface="Roboto" panose="02000000000000000000" pitchFamily="2" charset="0"/>
                  <a:ea typeface="Roboto" panose="02000000000000000000" pitchFamily="2" charset="0"/>
                </a:rPr>
                <a:t>eiusmod</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tempor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incididunt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labore et dolore magna </a:t>
              </a:r>
              <a:r>
                <a:rPr lang="en-GB" sz="1400" dirty="0" err="1">
                  <a:latin typeface="Roboto" panose="02000000000000000000" pitchFamily="2" charset="0"/>
                  <a:ea typeface="Roboto" panose="02000000000000000000" pitchFamily="2" charset="0"/>
                </a:rPr>
                <a:t>aliqua</a:t>
              </a:r>
              <a:r>
                <a:rPr lang="en-GB" sz="1400" dirty="0">
                  <a:latin typeface="Roboto" panose="02000000000000000000" pitchFamily="2" charset="0"/>
                  <a:ea typeface="Roboto" panose="02000000000000000000" pitchFamily="2" charset="0"/>
                </a:rPr>
                <a:t>. Ut </a:t>
              </a:r>
              <a:r>
                <a:rPr lang="en-GB" sz="1400" dirty="0" err="1">
                  <a:latin typeface="Roboto" panose="02000000000000000000" pitchFamily="2" charset="0"/>
                  <a:ea typeface="Roboto" panose="02000000000000000000" pitchFamily="2" charset="0"/>
                </a:rPr>
                <a:t>enim</a:t>
              </a:r>
              <a:r>
                <a:rPr lang="en-GB" sz="1400" dirty="0">
                  <a:latin typeface="Roboto" panose="02000000000000000000" pitchFamily="2" charset="0"/>
                  <a:ea typeface="Roboto" panose="02000000000000000000" pitchFamily="2" charset="0"/>
                </a:rPr>
                <a:t> ad minim </a:t>
              </a:r>
              <a:r>
                <a:rPr lang="en-GB" sz="1400" dirty="0" err="1">
                  <a:latin typeface="Roboto" panose="02000000000000000000" pitchFamily="2" charset="0"/>
                  <a:ea typeface="Roboto" panose="02000000000000000000" pitchFamily="2" charset="0"/>
                </a:rPr>
                <a:t>veniam</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quis</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nostrud</a:t>
              </a:r>
              <a:r>
                <a:rPr lang="en-GB" sz="1400" dirty="0">
                  <a:latin typeface="Roboto" panose="02000000000000000000" pitchFamily="2" charset="0"/>
                  <a:ea typeface="Roboto" panose="02000000000000000000" pitchFamily="2" charset="0"/>
                </a:rPr>
                <a:t> exercitation </a:t>
              </a:r>
              <a:r>
                <a:rPr lang="en-GB" sz="1400" dirty="0" err="1">
                  <a:latin typeface="Roboto" panose="02000000000000000000" pitchFamily="2" charset="0"/>
                  <a:ea typeface="Roboto" panose="02000000000000000000" pitchFamily="2" charset="0"/>
                </a:rPr>
                <a:t>ullamco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laboris</a:t>
              </a:r>
              <a:r>
                <a:rPr lang="en-GB" sz="1400" dirty="0">
                  <a:latin typeface="Roboto" panose="02000000000000000000" pitchFamily="2" charset="0"/>
                  <a:ea typeface="Roboto" panose="02000000000000000000" pitchFamily="2" charset="0"/>
                </a:rPr>
                <a:t> nisi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aliquip</a:t>
              </a:r>
              <a:r>
                <a:rPr lang="en-GB" sz="1400" dirty="0">
                  <a:latin typeface="Roboto" panose="02000000000000000000" pitchFamily="2" charset="0"/>
                  <a:ea typeface="Roboto" panose="02000000000000000000" pitchFamily="2" charset="0"/>
                </a:rPr>
                <a:t> ex </a:t>
              </a:r>
              <a:r>
                <a:rPr lang="en-GB" sz="1400" dirty="0" err="1">
                  <a:latin typeface="Roboto" panose="02000000000000000000" pitchFamily="2" charset="0"/>
                  <a:ea typeface="Roboto" panose="02000000000000000000" pitchFamily="2" charset="0"/>
                </a:rPr>
                <a:t>ea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commodo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consequat</a:t>
              </a:r>
              <a:r>
                <a:rPr lang="en-GB" sz="1400" dirty="0">
                  <a:latin typeface="Roboto" panose="02000000000000000000" pitchFamily="2" charset="0"/>
                  <a:ea typeface="Roboto" panose="02000000000000000000" pitchFamily="2" charset="0"/>
                </a:rPr>
                <a:t>. Duis </a:t>
              </a:r>
              <a:r>
                <a:rPr lang="en-GB" sz="1400" dirty="0" err="1">
                  <a:latin typeface="Roboto" panose="02000000000000000000" pitchFamily="2" charset="0"/>
                  <a:ea typeface="Roboto" panose="02000000000000000000" pitchFamily="2" charset="0"/>
                </a:rPr>
                <a:t>aute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irure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reprehenderit</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voluptate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velit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esse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cillum</a:t>
              </a:r>
              <a:r>
                <a:rPr lang="en-GB" sz="1400" dirty="0">
                  <a:latin typeface="Roboto" panose="02000000000000000000" pitchFamily="2" charset="0"/>
                  <a:ea typeface="Roboto" panose="02000000000000000000" pitchFamily="2" charset="0"/>
                </a:rPr>
                <a:t> dolore </a:t>
              </a:r>
              <a:r>
                <a:rPr lang="en-GB" sz="1400" dirty="0" err="1">
                  <a:latin typeface="Roboto" panose="02000000000000000000" pitchFamily="2" charset="0"/>
                  <a:ea typeface="Roboto" panose="02000000000000000000" pitchFamily="2" charset="0"/>
                </a:rPr>
                <a:t>eu</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fugiat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nulla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pariatur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Excepteur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sint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occaecat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cupidatat</a:t>
              </a:r>
              <a:r>
                <a:rPr lang="en-GB" sz="1400" dirty="0">
                  <a:latin typeface="Roboto" panose="02000000000000000000" pitchFamily="2" charset="0"/>
                  <a:ea typeface="Roboto" panose="02000000000000000000" pitchFamily="2" charset="0"/>
                </a:rPr>
                <a:t> non </a:t>
              </a:r>
              <a:r>
                <a:rPr lang="en-GB" sz="1400" dirty="0" err="1">
                  <a:latin typeface="Roboto" panose="02000000000000000000" pitchFamily="2" charset="0"/>
                  <a:ea typeface="Roboto" panose="02000000000000000000" pitchFamily="2" charset="0"/>
                </a:rPr>
                <a:t>proident</a:t>
              </a:r>
              <a:r>
                <a:rPr lang="en-GB" sz="1400" dirty="0">
                  <a:latin typeface="Roboto" panose="02000000000000000000" pitchFamily="2" charset="0"/>
                  <a:ea typeface="Roboto" panose="02000000000000000000" pitchFamily="2" charset="0"/>
                </a:rPr>
                <a:t>, sunt in culpa qui </a:t>
              </a:r>
              <a:r>
                <a:rPr lang="en-GB" sz="1400" dirty="0" err="1">
                  <a:latin typeface="Roboto" panose="02000000000000000000" pitchFamily="2" charset="0"/>
                  <a:ea typeface="Roboto" panose="02000000000000000000" pitchFamily="2" charset="0"/>
                </a:rPr>
                <a:t>officia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deserunt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mollit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anim</a:t>
              </a:r>
              <a:r>
                <a:rPr lang="en-GB" sz="1400" dirty="0">
                  <a:latin typeface="Roboto" panose="02000000000000000000" pitchFamily="2" charset="0"/>
                  <a:ea typeface="Roboto" panose="02000000000000000000" pitchFamily="2" charset="0"/>
                </a:rPr>
                <a:t> id </a:t>
              </a:r>
              <a:r>
                <a:rPr lang="en-GB" sz="1400" dirty="0" err="1">
                  <a:latin typeface="Roboto" panose="02000000000000000000" pitchFamily="2" charset="0"/>
                  <a:ea typeface="Roboto" panose="02000000000000000000" pitchFamily="2" charset="0"/>
                </a:rPr>
                <a:t>est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laborum</a:t>
              </a:r>
              <a:r>
                <a:rPr lang="en-GB" sz="1400" dirty="0">
                  <a:latin typeface="Roboto" panose="02000000000000000000" pitchFamily="2" charset="0"/>
                  <a:ea typeface="Roboto" panose="02000000000000000000" pitchFamily="2" charset="0"/>
                </a:rPr>
                <a:t>.</a:t>
              </a:r>
            </a:p>
          </p:txBody>
        </p:sp>
      </p:grpSp>
      <p:sp>
        <p:nvSpPr>
          <p:cNvPr id="23" name="TextBox 22">
            <a:extLst>
              <a:ext uri="{FF2B5EF4-FFF2-40B4-BE49-F238E27FC236}">
                <a16:creationId xmlns:a16="http://schemas.microsoft.com/office/drawing/2014/main" id="{A19C2661-D570-405D-A1E4-6CF9CAC8BE24}"/>
              </a:ext>
            </a:extLst>
          </p:cNvPr>
          <p:cNvSpPr txBox="1"/>
          <p:nvPr userDrawn="1"/>
        </p:nvSpPr>
        <p:spPr>
          <a:xfrm>
            <a:off x="755650" y="668014"/>
            <a:ext cx="7632700" cy="523220"/>
          </a:xfrm>
          <a:prstGeom prst="rect">
            <a:avLst/>
          </a:prstGeom>
          <a:noFill/>
        </p:spPr>
        <p:txBody>
          <a:bodyPr wrap="square">
            <a:spAutoFit/>
          </a:bodyPr>
          <a:lstStyle/>
          <a:p>
            <a:pPr lvl="0" algn="ctr"/>
            <a:r>
              <a:rPr lang="en-US" sz="2800" b="1" dirty="0">
                <a:solidFill>
                  <a:srgbClr val="E34192"/>
                </a:solidFill>
                <a:latin typeface="Roboto" panose="02000000000000000000" pitchFamily="2" charset="0"/>
                <a:ea typeface="Roboto" panose="02000000000000000000" pitchFamily="2" charset="0"/>
              </a:rPr>
              <a:t>Disclaimer/s</a:t>
            </a:r>
            <a:endParaRPr lang="en-GB" sz="2800" b="1" dirty="0">
              <a:solidFill>
                <a:srgbClr val="E34192"/>
              </a:solidFill>
            </a:endParaRPr>
          </a:p>
        </p:txBody>
      </p:sp>
      <p:grpSp>
        <p:nvGrpSpPr>
          <p:cNvPr id="40" name="Group 39">
            <a:extLst>
              <a:ext uri="{FF2B5EF4-FFF2-40B4-BE49-F238E27FC236}">
                <a16:creationId xmlns:a16="http://schemas.microsoft.com/office/drawing/2014/main" id="{C6AC6D2F-10A3-489C-9A80-706183C3A327}"/>
              </a:ext>
            </a:extLst>
          </p:cNvPr>
          <p:cNvGrpSpPr/>
          <p:nvPr userDrawn="1"/>
        </p:nvGrpSpPr>
        <p:grpSpPr>
          <a:xfrm>
            <a:off x="735818" y="1678482"/>
            <a:ext cx="7643458" cy="2002840"/>
            <a:chOff x="744892" y="3707365"/>
            <a:chExt cx="7643458" cy="2002840"/>
          </a:xfrm>
        </p:grpSpPr>
        <p:sp>
          <p:nvSpPr>
            <p:cNvPr id="41" name="Rectangle 40">
              <a:extLst>
                <a:ext uri="{FF2B5EF4-FFF2-40B4-BE49-F238E27FC236}">
                  <a16:creationId xmlns:a16="http://schemas.microsoft.com/office/drawing/2014/main" id="{B0D18F5C-122B-478C-AA2E-1A9D89C3D4CD}"/>
                </a:ext>
              </a:extLst>
            </p:cNvPr>
            <p:cNvSpPr/>
            <p:nvPr/>
          </p:nvSpPr>
          <p:spPr>
            <a:xfrm>
              <a:off x="744892" y="3707365"/>
              <a:ext cx="1741673" cy="273960"/>
            </a:xfrm>
            <a:prstGeom prst="rect">
              <a:avLst/>
            </a:prstGeom>
            <a:solidFill>
              <a:srgbClr val="E3419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noAutofit/>
            </a:bodyPr>
            <a:lstStyle/>
            <a:p>
              <a:r>
                <a:rPr lang="en-GB" sz="1600" b="1" dirty="0">
                  <a:latin typeface="Roboto" panose="02000000000000000000" pitchFamily="2" charset="0"/>
                  <a:ea typeface="Roboto" panose="02000000000000000000" pitchFamily="2" charset="0"/>
                </a:rPr>
                <a:t>Insert Text Here</a:t>
              </a:r>
            </a:p>
          </p:txBody>
        </p:sp>
        <p:sp>
          <p:nvSpPr>
            <p:cNvPr id="42" name="Rectangle 41">
              <a:extLst>
                <a:ext uri="{FF2B5EF4-FFF2-40B4-BE49-F238E27FC236}">
                  <a16:creationId xmlns:a16="http://schemas.microsoft.com/office/drawing/2014/main" id="{43633EA5-BFCB-47C1-B42E-6602A01D8301}"/>
                </a:ext>
              </a:extLst>
            </p:cNvPr>
            <p:cNvSpPr/>
            <p:nvPr/>
          </p:nvSpPr>
          <p:spPr>
            <a:xfrm>
              <a:off x="755650" y="3981325"/>
              <a:ext cx="7632700" cy="1728880"/>
            </a:xfrm>
            <a:prstGeom prst="rect">
              <a:avLst/>
            </a:prstGeom>
            <a:solidFill>
              <a:schemeClr val="bg1"/>
            </a:solidFill>
            <a:ln w="19050">
              <a:solidFill>
                <a:srgbClr val="18A0DB"/>
              </a:solidFill>
            </a:ln>
          </p:spPr>
          <p:txBody>
            <a:bodyPr wrap="square" lIns="216000" tIns="216000" rIns="216000" bIns="216000">
              <a:spAutoFit/>
            </a:bodyPr>
            <a:lstStyle/>
            <a:p>
              <a:r>
                <a:rPr lang="en-GB" sz="1400" dirty="0">
                  <a:latin typeface="Roboto" panose="02000000000000000000" pitchFamily="2" charset="0"/>
                  <a:ea typeface="Roboto" panose="02000000000000000000" pitchFamily="2" charset="0"/>
                </a:rPr>
                <a:t>Lorem ipsum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sit </a:t>
              </a:r>
              <a:r>
                <a:rPr lang="en-GB" sz="1400" dirty="0" err="1">
                  <a:latin typeface="Roboto" panose="02000000000000000000" pitchFamily="2" charset="0"/>
                  <a:ea typeface="Roboto" panose="02000000000000000000" pitchFamily="2" charset="0"/>
                </a:rPr>
                <a:t>amet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consectetur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adipiscing</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sed</a:t>
              </a:r>
              <a:r>
                <a:rPr lang="en-GB" sz="1400" dirty="0">
                  <a:latin typeface="Roboto" panose="02000000000000000000" pitchFamily="2" charset="0"/>
                  <a:ea typeface="Roboto" panose="02000000000000000000" pitchFamily="2" charset="0"/>
                </a:rPr>
                <a:t> do </a:t>
              </a:r>
              <a:r>
                <a:rPr lang="en-GB" sz="1400" dirty="0" err="1">
                  <a:latin typeface="Roboto" panose="02000000000000000000" pitchFamily="2" charset="0"/>
                  <a:ea typeface="Roboto" panose="02000000000000000000" pitchFamily="2" charset="0"/>
                </a:rPr>
                <a:t>eiusmod</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tempor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incididunt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labore et dolore magna </a:t>
              </a:r>
              <a:r>
                <a:rPr lang="en-GB" sz="1400" dirty="0" err="1">
                  <a:latin typeface="Roboto" panose="02000000000000000000" pitchFamily="2" charset="0"/>
                  <a:ea typeface="Roboto" panose="02000000000000000000" pitchFamily="2" charset="0"/>
                </a:rPr>
                <a:t>aliqua</a:t>
              </a:r>
              <a:r>
                <a:rPr lang="en-GB" sz="1400" dirty="0">
                  <a:latin typeface="Roboto" panose="02000000000000000000" pitchFamily="2" charset="0"/>
                  <a:ea typeface="Roboto" panose="02000000000000000000" pitchFamily="2" charset="0"/>
                </a:rPr>
                <a:t>. Ut </a:t>
              </a:r>
              <a:r>
                <a:rPr lang="en-GB" sz="1400" dirty="0" err="1">
                  <a:latin typeface="Roboto" panose="02000000000000000000" pitchFamily="2" charset="0"/>
                  <a:ea typeface="Roboto" panose="02000000000000000000" pitchFamily="2" charset="0"/>
                </a:rPr>
                <a:t>enim</a:t>
              </a:r>
              <a:r>
                <a:rPr lang="en-GB" sz="1400" dirty="0">
                  <a:latin typeface="Roboto" panose="02000000000000000000" pitchFamily="2" charset="0"/>
                  <a:ea typeface="Roboto" panose="02000000000000000000" pitchFamily="2" charset="0"/>
                </a:rPr>
                <a:t> ad minim </a:t>
              </a:r>
              <a:r>
                <a:rPr lang="en-GB" sz="1400" dirty="0" err="1">
                  <a:latin typeface="Roboto" panose="02000000000000000000" pitchFamily="2" charset="0"/>
                  <a:ea typeface="Roboto" panose="02000000000000000000" pitchFamily="2" charset="0"/>
                </a:rPr>
                <a:t>veniam</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quis</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nostrud</a:t>
              </a:r>
              <a:r>
                <a:rPr lang="en-GB" sz="1400" dirty="0">
                  <a:latin typeface="Roboto" panose="02000000000000000000" pitchFamily="2" charset="0"/>
                  <a:ea typeface="Roboto" panose="02000000000000000000" pitchFamily="2" charset="0"/>
                </a:rPr>
                <a:t> exercitation </a:t>
              </a:r>
              <a:r>
                <a:rPr lang="en-GB" sz="1400" dirty="0" err="1">
                  <a:latin typeface="Roboto" panose="02000000000000000000" pitchFamily="2" charset="0"/>
                  <a:ea typeface="Roboto" panose="02000000000000000000" pitchFamily="2" charset="0"/>
                </a:rPr>
                <a:t>ullamco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laboris</a:t>
              </a:r>
              <a:r>
                <a:rPr lang="en-GB" sz="1400" dirty="0">
                  <a:latin typeface="Roboto" panose="02000000000000000000" pitchFamily="2" charset="0"/>
                  <a:ea typeface="Roboto" panose="02000000000000000000" pitchFamily="2" charset="0"/>
                </a:rPr>
                <a:t> nisi </a:t>
              </a:r>
              <a:r>
                <a:rPr lang="en-GB" sz="1400" dirty="0" err="1">
                  <a:latin typeface="Roboto" panose="02000000000000000000" pitchFamily="2" charset="0"/>
                  <a:ea typeface="Roboto" panose="02000000000000000000" pitchFamily="2" charset="0"/>
                </a:rPr>
                <a:t>ut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aliquip</a:t>
              </a:r>
              <a:r>
                <a:rPr lang="en-GB" sz="1400" dirty="0">
                  <a:latin typeface="Roboto" panose="02000000000000000000" pitchFamily="2" charset="0"/>
                  <a:ea typeface="Roboto" panose="02000000000000000000" pitchFamily="2" charset="0"/>
                </a:rPr>
                <a:t> ex </a:t>
              </a:r>
              <a:r>
                <a:rPr lang="en-GB" sz="1400" dirty="0" err="1">
                  <a:latin typeface="Roboto" panose="02000000000000000000" pitchFamily="2" charset="0"/>
                  <a:ea typeface="Roboto" panose="02000000000000000000" pitchFamily="2" charset="0"/>
                </a:rPr>
                <a:t>ea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commodo</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consequat</a:t>
              </a:r>
              <a:r>
                <a:rPr lang="en-GB" sz="1400" dirty="0">
                  <a:latin typeface="Roboto" panose="02000000000000000000" pitchFamily="2" charset="0"/>
                  <a:ea typeface="Roboto" panose="02000000000000000000" pitchFamily="2" charset="0"/>
                </a:rPr>
                <a:t>. Duis </a:t>
              </a:r>
              <a:r>
                <a:rPr lang="en-GB" sz="1400" dirty="0" err="1">
                  <a:latin typeface="Roboto" panose="02000000000000000000" pitchFamily="2" charset="0"/>
                  <a:ea typeface="Roboto" panose="02000000000000000000" pitchFamily="2" charset="0"/>
                </a:rPr>
                <a:t>aute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irure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dolor</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reprehenderit</a:t>
              </a:r>
              <a:r>
                <a:rPr lang="en-GB" sz="1400" dirty="0">
                  <a:latin typeface="Roboto" panose="02000000000000000000" pitchFamily="2" charset="0"/>
                  <a:ea typeface="Roboto" panose="02000000000000000000" pitchFamily="2" charset="0"/>
                </a:rPr>
                <a:t> in </a:t>
              </a:r>
              <a:r>
                <a:rPr lang="en-GB" sz="1400" dirty="0" err="1">
                  <a:latin typeface="Roboto" panose="02000000000000000000" pitchFamily="2" charset="0"/>
                  <a:ea typeface="Roboto" panose="02000000000000000000" pitchFamily="2" charset="0"/>
                </a:rPr>
                <a:t>voluptate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velit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esse</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cillum</a:t>
              </a:r>
              <a:r>
                <a:rPr lang="en-GB" sz="1400" dirty="0">
                  <a:latin typeface="Roboto" panose="02000000000000000000" pitchFamily="2" charset="0"/>
                  <a:ea typeface="Roboto" panose="02000000000000000000" pitchFamily="2" charset="0"/>
                </a:rPr>
                <a:t> dolore </a:t>
              </a:r>
              <a:r>
                <a:rPr lang="en-GB" sz="1400" dirty="0" err="1">
                  <a:latin typeface="Roboto" panose="02000000000000000000" pitchFamily="2" charset="0"/>
                  <a:ea typeface="Roboto" panose="02000000000000000000" pitchFamily="2" charset="0"/>
                </a:rPr>
                <a:t>eu</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fugiat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nulla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pariatur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Excepteur</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sint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occaecat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cupidatat</a:t>
              </a:r>
              <a:r>
                <a:rPr lang="en-GB" sz="1400" dirty="0">
                  <a:latin typeface="Roboto" panose="02000000000000000000" pitchFamily="2" charset="0"/>
                  <a:ea typeface="Roboto" panose="02000000000000000000" pitchFamily="2" charset="0"/>
                </a:rPr>
                <a:t> non </a:t>
              </a:r>
              <a:r>
                <a:rPr lang="en-GB" sz="1400" dirty="0" err="1">
                  <a:latin typeface="Roboto" panose="02000000000000000000" pitchFamily="2" charset="0"/>
                  <a:ea typeface="Roboto" panose="02000000000000000000" pitchFamily="2" charset="0"/>
                </a:rPr>
                <a:t>proident</a:t>
              </a:r>
              <a:r>
                <a:rPr lang="en-GB" sz="1400" dirty="0">
                  <a:latin typeface="Roboto" panose="02000000000000000000" pitchFamily="2" charset="0"/>
                  <a:ea typeface="Roboto" panose="02000000000000000000" pitchFamily="2" charset="0"/>
                </a:rPr>
                <a:t>, sunt in culpa qui </a:t>
              </a:r>
              <a:r>
                <a:rPr lang="en-GB" sz="1400" dirty="0" err="1">
                  <a:latin typeface="Roboto" panose="02000000000000000000" pitchFamily="2" charset="0"/>
                  <a:ea typeface="Roboto" panose="02000000000000000000" pitchFamily="2" charset="0"/>
                </a:rPr>
                <a:t>officia</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deserunt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mollit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anim</a:t>
              </a:r>
              <a:r>
                <a:rPr lang="en-GB" sz="1400" dirty="0">
                  <a:latin typeface="Roboto" panose="02000000000000000000" pitchFamily="2" charset="0"/>
                  <a:ea typeface="Roboto" panose="02000000000000000000" pitchFamily="2" charset="0"/>
                </a:rPr>
                <a:t> id </a:t>
              </a:r>
              <a:r>
                <a:rPr lang="en-GB" sz="1400" dirty="0" err="1">
                  <a:latin typeface="Roboto" panose="02000000000000000000" pitchFamily="2" charset="0"/>
                  <a:ea typeface="Roboto" panose="02000000000000000000" pitchFamily="2" charset="0"/>
                </a:rPr>
                <a:t>est</a:t>
              </a:r>
              <a:r>
                <a:rPr lang="en-GB" sz="1400" dirty="0">
                  <a:latin typeface="Roboto" panose="02000000000000000000" pitchFamily="2" charset="0"/>
                  <a:ea typeface="Roboto" panose="02000000000000000000" pitchFamily="2" charset="0"/>
                </a:rPr>
                <a:t> </a:t>
              </a:r>
              <a:r>
                <a:rPr lang="en-GB" sz="1400" dirty="0" err="1">
                  <a:latin typeface="Roboto" panose="02000000000000000000" pitchFamily="2" charset="0"/>
                  <a:ea typeface="Roboto" panose="02000000000000000000" pitchFamily="2" charset="0"/>
                </a:rPr>
                <a:t>laborum</a:t>
              </a:r>
              <a:r>
                <a:rPr lang="en-GB" sz="1400" dirty="0">
                  <a:latin typeface="Roboto" panose="02000000000000000000" pitchFamily="2" charset="0"/>
                  <a:ea typeface="Roboto" panose="02000000000000000000" pitchFamily="2" charset="0"/>
                </a:rPr>
                <a:t>.</a:t>
              </a:r>
            </a:p>
          </p:txBody>
        </p:sp>
      </p:grpSp>
    </p:spTree>
    <p:extLst>
      <p:ext uri="{BB962C8B-B14F-4D97-AF65-F5344CB8AC3E}">
        <p14:creationId xmlns:p14="http://schemas.microsoft.com/office/powerpoint/2010/main" val="38378773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745" y="695325"/>
            <a:ext cx="8164510" cy="1150938"/>
          </a:xfrm>
          <a:prstGeom prst="roundRect">
            <a:avLst>
              <a:gd name="adj" fmla="val 9641"/>
            </a:avLst>
          </a:prstGeom>
          <a:noFill/>
          <a:ln w="25400">
            <a:noFill/>
          </a:ln>
        </p:spPr>
        <p:txBody>
          <a:bodyPr vert="horz" lIns="252000" tIns="252000" rIns="252000" bIns="252000" rtlCol="0" anchor="ctr" anchorCtr="1">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489745" y="1957386"/>
            <a:ext cx="8164510" cy="4387851"/>
          </a:xfrm>
          <a:prstGeom prst="roundRect">
            <a:avLst>
              <a:gd name="adj" fmla="val 2585"/>
            </a:avLst>
          </a:prstGeom>
          <a:noFill/>
          <a:ln w="25400">
            <a:noFill/>
          </a:ln>
        </p:spPr>
        <p:txBody>
          <a:bodyPr vert="horz" lIns="252000" tIns="252000" rIns="252000" bIns="25200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n-US" dirty="0"/>
          </a:p>
        </p:txBody>
      </p:sp>
    </p:spTree>
    <p:extLst>
      <p:ext uri="{BB962C8B-B14F-4D97-AF65-F5344CB8AC3E}">
        <p14:creationId xmlns:p14="http://schemas.microsoft.com/office/powerpoint/2010/main" val="4389201"/>
      </p:ext>
    </p:extLst>
  </p:cSld>
  <p:clrMap bg1="lt1" tx1="dk1" bg2="lt2" tx2="dk2" accent1="accent1" accent2="accent2" accent3="accent3" accent4="accent4" accent5="accent5" accent6="accent6" hlink="hlink" folHlink="folHlink"/>
  <p:sldLayoutIdLst>
    <p:sldLayoutId id="2147483668" r:id="rId1"/>
    <p:sldLayoutId id="2147483661" r:id="rId2"/>
    <p:sldLayoutId id="2147483662" r:id="rId3"/>
    <p:sldLayoutId id="2147483666" r:id="rId4"/>
  </p:sldLayoutIdLst>
  <p:txStyles>
    <p:titleStyle>
      <a:lvl1pPr algn="l" defTabSz="914400" rtl="0" eaLnBrk="1" latinLnBrk="0" hangingPunct="1">
        <a:lnSpc>
          <a:spcPct val="90000"/>
        </a:lnSpc>
        <a:spcBef>
          <a:spcPct val="0"/>
        </a:spcBef>
        <a:buNone/>
        <a:defRPr sz="3600" b="1" kern="1200">
          <a:solidFill>
            <a:srgbClr val="1C1C1C"/>
          </a:solidFill>
          <a:latin typeface="Twinkl"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1C1C1C"/>
          </a:solidFill>
          <a:latin typeface="Twinkl" pitchFamily="50" charset="0"/>
          <a:ea typeface="Twinkl"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1C1C1C"/>
          </a:solidFill>
          <a:latin typeface="Twinkl" pitchFamily="50" charset="0"/>
          <a:ea typeface="Twinkl"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1C1C1C"/>
          </a:solidFill>
          <a:latin typeface="Twinkl" pitchFamily="50" charset="0"/>
          <a:ea typeface="Twinkl"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1A6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28093"/>
      </p:ext>
    </p:extLst>
  </p:cSld>
  <p:clrMap bg1="lt1" tx1="dk1" bg2="lt2" tx2="dk2" accent1="accent1" accent2="accent2" accent3="accent3" accent4="accent4" accent5="accent5" accent6="accent6" hlink="hlink" folHlink="folHlink"/>
  <p:sldLayoutIdLst>
    <p:sldLayoutId id="2147483667"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hyperlink" Target="https://www.twinkl.co.uk/resources/health-and-wellbeing-ks2-english-medium-schools-wales-cymru/personal-and-social-education-welsh-primary-resources/personal-and-social-education-welsh-primary-resources-sustainable-development-and-global-citizenship"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219E4D6-ED20-3B7A-622C-1A1AA43A44D0}"/>
              </a:ext>
            </a:extLst>
          </p:cNvPr>
          <p:cNvSpPr txBox="1">
            <a:spLocks/>
          </p:cNvSpPr>
          <p:nvPr/>
        </p:nvSpPr>
        <p:spPr>
          <a:xfrm>
            <a:off x="461962" y="561953"/>
            <a:ext cx="8220075" cy="652318"/>
          </a:xfrm>
          <a:prstGeom prst="roundRect">
            <a:avLst>
              <a:gd name="adj" fmla="val 9641"/>
            </a:avLst>
          </a:prstGeom>
        </p:spPr>
        <p:txBody>
          <a:bodyPr/>
          <a:lstStyle>
            <a:lvl1pPr algn="l" defTabSz="914400" rtl="0" eaLnBrk="1" latinLnBrk="0" hangingPunct="1">
              <a:lnSpc>
                <a:spcPct val="90000"/>
              </a:lnSpc>
              <a:spcBef>
                <a:spcPct val="0"/>
              </a:spcBef>
              <a:buNone/>
              <a:defRPr sz="3600" b="1" kern="1200">
                <a:solidFill>
                  <a:srgbClr val="1C1C1C"/>
                </a:solidFill>
                <a:latin typeface="Twinkl" pitchFamily="50" charset="0"/>
                <a:ea typeface="+mj-ea"/>
                <a:cs typeface="+mj-cs"/>
              </a:defRPr>
            </a:lvl1pPr>
          </a:lstStyle>
          <a:p>
            <a:pPr algn="ctr"/>
            <a:r>
              <a:rPr lang="ja-JP" altLang="en-US" sz="2800">
                <a:solidFill>
                  <a:schemeClr val="accent1"/>
                </a:solidFill>
                <a:latin typeface="Iansui 094" pitchFamily="2" charset="-120"/>
                <a:ea typeface="Iansui 094" pitchFamily="2" charset="-120"/>
                <a:cs typeface="Iansui 094" pitchFamily="2" charset="-120"/>
              </a:rPr>
              <a:t>免責聲明</a:t>
            </a:r>
            <a:endParaRPr lang="en-GB" altLang="en-US" sz="2800" dirty="0">
              <a:solidFill>
                <a:schemeClr val="accent1"/>
              </a:solidFill>
              <a:latin typeface="Iansui 094" pitchFamily="2" charset="-120"/>
              <a:ea typeface="Iansui 094" pitchFamily="2" charset="-120"/>
              <a:cs typeface="Iansui 094" pitchFamily="2" charset="-120"/>
            </a:endParaRPr>
          </a:p>
        </p:txBody>
      </p:sp>
    </p:spTree>
    <p:extLst>
      <p:ext uri="{BB962C8B-B14F-4D97-AF65-F5344CB8AC3E}">
        <p14:creationId xmlns:p14="http://schemas.microsoft.com/office/powerpoint/2010/main" val="3083233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ㄌ</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10" name="群組 9">
            <a:extLst>
              <a:ext uri="{FF2B5EF4-FFF2-40B4-BE49-F238E27FC236}">
                <a16:creationId xmlns:a16="http://schemas.microsoft.com/office/drawing/2014/main" id="{CBD55A54-48C0-475B-C23F-9753500E8A3A}"/>
              </a:ext>
            </a:extLst>
          </p:cNvPr>
          <p:cNvGrpSpPr/>
          <p:nvPr/>
        </p:nvGrpSpPr>
        <p:grpSpPr>
          <a:xfrm>
            <a:off x="6373011" y="2957147"/>
            <a:ext cx="1742601" cy="3074811"/>
            <a:chOff x="6373011" y="2957147"/>
            <a:chExt cx="1742601" cy="3074811"/>
          </a:xfrm>
        </p:grpSpPr>
        <p:grpSp>
          <p:nvGrpSpPr>
            <p:cNvPr id="21" name="群組 20">
              <a:extLst>
                <a:ext uri="{FF2B5EF4-FFF2-40B4-BE49-F238E27FC236}">
                  <a16:creationId xmlns:a16="http://schemas.microsoft.com/office/drawing/2014/main" id="{A70F16B9-3896-6D61-2D12-AE9AE209E5F7}"/>
                </a:ext>
              </a:extLst>
            </p:cNvPr>
            <p:cNvGrpSpPr/>
            <p:nvPr/>
          </p:nvGrpSpPr>
          <p:grpSpPr>
            <a:xfrm>
              <a:off x="6815980" y="5093239"/>
              <a:ext cx="1242648" cy="938719"/>
              <a:chOff x="6218120" y="5093240"/>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30928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18120" y="5093240"/>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鹿</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3011" y="2957147"/>
              <a:ext cx="1742601" cy="2136092"/>
            </a:xfrm>
            <a:prstGeom prst="rect">
              <a:avLst/>
            </a:prstGeom>
          </p:spPr>
        </p:pic>
      </p:grpSp>
      <p:grpSp>
        <p:nvGrpSpPr>
          <p:cNvPr id="8" name="群組 7">
            <a:extLst>
              <a:ext uri="{FF2B5EF4-FFF2-40B4-BE49-F238E27FC236}">
                <a16:creationId xmlns:a16="http://schemas.microsoft.com/office/drawing/2014/main" id="{B50B8514-43B6-BAAE-5E89-50491B9EED2E}"/>
              </a:ext>
            </a:extLst>
          </p:cNvPr>
          <p:cNvGrpSpPr/>
          <p:nvPr/>
        </p:nvGrpSpPr>
        <p:grpSpPr>
          <a:xfrm>
            <a:off x="3535766" y="3309567"/>
            <a:ext cx="2300630" cy="2722391"/>
            <a:chOff x="3535766" y="3309567"/>
            <a:chExt cx="2300630" cy="2722391"/>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0572" y="3309567"/>
              <a:ext cx="1642855" cy="1783672"/>
            </a:xfrm>
            <a:prstGeom prst="rect">
              <a:avLst/>
            </a:prstGeom>
          </p:spPr>
        </p:pic>
        <p:grpSp>
          <p:nvGrpSpPr>
            <p:cNvPr id="4" name="群組 3">
              <a:extLst>
                <a:ext uri="{FF2B5EF4-FFF2-40B4-BE49-F238E27FC236}">
                  <a16:creationId xmlns:a16="http://schemas.microsoft.com/office/drawing/2014/main" id="{DB39354D-19ED-97D1-53E0-AC2B3566B84F}"/>
                </a:ext>
              </a:extLst>
            </p:cNvPr>
            <p:cNvGrpSpPr/>
            <p:nvPr/>
          </p:nvGrpSpPr>
          <p:grpSpPr>
            <a:xfrm>
              <a:off x="3535766" y="5093239"/>
              <a:ext cx="2300630" cy="938719"/>
              <a:chOff x="3535766" y="5093239"/>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99214" y="530623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35766"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老師</a:t>
                </a:r>
              </a:p>
            </p:txBody>
          </p:sp>
        </p:grpSp>
      </p:grpSp>
      <p:grpSp>
        <p:nvGrpSpPr>
          <p:cNvPr id="7" name="群組 6">
            <a:extLst>
              <a:ext uri="{FF2B5EF4-FFF2-40B4-BE49-F238E27FC236}">
                <a16:creationId xmlns:a16="http://schemas.microsoft.com/office/drawing/2014/main" id="{62BF0F19-B9BB-B6F7-C5B8-4D4DC68F687E}"/>
              </a:ext>
            </a:extLst>
          </p:cNvPr>
          <p:cNvGrpSpPr/>
          <p:nvPr/>
        </p:nvGrpSpPr>
        <p:grpSpPr>
          <a:xfrm>
            <a:off x="617992" y="3517901"/>
            <a:ext cx="2355487" cy="2514058"/>
            <a:chOff x="617992" y="3517901"/>
            <a:chExt cx="2355487" cy="2514058"/>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7992" y="3517901"/>
              <a:ext cx="2355487" cy="1354404"/>
            </a:xfrm>
            <a:prstGeom prst="rect">
              <a:avLst/>
            </a:prstGeom>
          </p:spPr>
        </p:pic>
        <p:grpSp>
          <p:nvGrpSpPr>
            <p:cNvPr id="5" name="群組 4">
              <a:extLst>
                <a:ext uri="{FF2B5EF4-FFF2-40B4-BE49-F238E27FC236}">
                  <a16:creationId xmlns:a16="http://schemas.microsoft.com/office/drawing/2014/main" id="{B7259983-CCF8-3D46-5123-E9A0F18C89D8}"/>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0962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老虎</a:t>
                </a:r>
              </a:p>
            </p:txBody>
          </p:sp>
        </p:grpSp>
      </p:grpSp>
    </p:spTree>
    <p:extLst>
      <p:ext uri="{BB962C8B-B14F-4D97-AF65-F5344CB8AC3E}">
        <p14:creationId xmlns:p14="http://schemas.microsoft.com/office/powerpoint/2010/main" val="131490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180000"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ㄍ</a:t>
            </a:r>
          </a:p>
        </p:txBody>
      </p:sp>
      <p:grpSp>
        <p:nvGrpSpPr>
          <p:cNvPr id="20" name="群組 19">
            <a:extLst>
              <a:ext uri="{FF2B5EF4-FFF2-40B4-BE49-F238E27FC236}">
                <a16:creationId xmlns:a16="http://schemas.microsoft.com/office/drawing/2014/main" id="{51595B16-6532-D7BC-6BE1-E75710DAA4C1}"/>
              </a:ext>
            </a:extLst>
          </p:cNvPr>
          <p:cNvGrpSpPr/>
          <p:nvPr/>
        </p:nvGrpSpPr>
        <p:grpSpPr>
          <a:xfrm>
            <a:off x="3421686" y="3721080"/>
            <a:ext cx="2300630" cy="2313791"/>
            <a:chOff x="3421686" y="3721080"/>
            <a:chExt cx="2300630" cy="2313791"/>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1785" y="3721080"/>
              <a:ext cx="2000429" cy="1125240"/>
            </a:xfrm>
            <a:prstGeom prst="rect">
              <a:avLst/>
            </a:prstGeom>
          </p:spPr>
        </p:pic>
        <p:grpSp>
          <p:nvGrpSpPr>
            <p:cNvPr id="16" name="群組 15">
              <a:extLst>
                <a:ext uri="{FF2B5EF4-FFF2-40B4-BE49-F238E27FC236}">
                  <a16:creationId xmlns:a16="http://schemas.microsoft.com/office/drawing/2014/main" id="{90C64310-5BC1-99D3-132B-0199FD7AE7B6}"/>
                </a:ext>
              </a:extLst>
            </p:cNvPr>
            <p:cNvGrpSpPr/>
            <p:nvPr/>
          </p:nvGrpSpPr>
          <p:grpSpPr>
            <a:xfrm>
              <a:off x="3421686" y="5096152"/>
              <a:ext cx="2300630" cy="938719"/>
              <a:chOff x="3238014" y="509615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001462" y="522432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238014"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公車</a:t>
                </a:r>
              </a:p>
            </p:txBody>
          </p:sp>
        </p:grpSp>
      </p:grpSp>
      <p:grpSp>
        <p:nvGrpSpPr>
          <p:cNvPr id="19" name="群組 18">
            <a:extLst>
              <a:ext uri="{FF2B5EF4-FFF2-40B4-BE49-F238E27FC236}">
                <a16:creationId xmlns:a16="http://schemas.microsoft.com/office/drawing/2014/main" id="{40963F31-6841-5BBC-1B05-7E9E985F7B24}"/>
              </a:ext>
            </a:extLst>
          </p:cNvPr>
          <p:cNvGrpSpPr/>
          <p:nvPr/>
        </p:nvGrpSpPr>
        <p:grpSpPr>
          <a:xfrm>
            <a:off x="740148" y="3211649"/>
            <a:ext cx="2300630" cy="2823222"/>
            <a:chOff x="740148" y="3211649"/>
            <a:chExt cx="2300630" cy="2823222"/>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2072" y="3211649"/>
              <a:ext cx="1471233" cy="1818110"/>
            </a:xfrm>
            <a:prstGeom prst="rect">
              <a:avLst/>
            </a:prstGeom>
          </p:spPr>
        </p:pic>
        <p:grpSp>
          <p:nvGrpSpPr>
            <p:cNvPr id="18" name="群組 17">
              <a:extLst>
                <a:ext uri="{FF2B5EF4-FFF2-40B4-BE49-F238E27FC236}">
                  <a16:creationId xmlns:a16="http://schemas.microsoft.com/office/drawing/2014/main" id="{327D4534-2694-BB75-1D69-6084407FA706}"/>
                </a:ext>
              </a:extLst>
            </p:cNvPr>
            <p:cNvGrpSpPr/>
            <p:nvPr/>
          </p:nvGrpSpPr>
          <p:grpSpPr>
            <a:xfrm>
              <a:off x="740148" y="5096152"/>
              <a:ext cx="2300630" cy="938719"/>
              <a:chOff x="600362"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366572" y="5228939"/>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5B25791F-E2DE-B823-2AB2-E873EDAABF8E}"/>
                  </a:ext>
                </a:extLst>
              </p:cNvPr>
              <p:cNvSpPr txBox="1"/>
              <p:nvPr/>
            </p:nvSpPr>
            <p:spPr>
              <a:xfrm>
                <a:off x="600362"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公雞</a:t>
                </a:r>
              </a:p>
            </p:txBody>
          </p:sp>
        </p:grpSp>
      </p:grpSp>
      <p:grpSp>
        <p:nvGrpSpPr>
          <p:cNvPr id="21" name="群組 20">
            <a:extLst>
              <a:ext uri="{FF2B5EF4-FFF2-40B4-BE49-F238E27FC236}">
                <a16:creationId xmlns:a16="http://schemas.microsoft.com/office/drawing/2014/main" id="{54EF352F-2861-DFA6-6B1F-7DF7E67F8590}"/>
              </a:ext>
            </a:extLst>
          </p:cNvPr>
          <p:cNvGrpSpPr/>
          <p:nvPr/>
        </p:nvGrpSpPr>
        <p:grpSpPr>
          <a:xfrm>
            <a:off x="6103224" y="3562588"/>
            <a:ext cx="2300630" cy="2472283"/>
            <a:chOff x="6103224" y="3562588"/>
            <a:chExt cx="2300630" cy="2472283"/>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05286" y="3562588"/>
              <a:ext cx="1873782" cy="1323358"/>
            </a:xfrm>
            <a:prstGeom prst="rect">
              <a:avLst/>
            </a:prstGeom>
          </p:spPr>
        </p:pic>
        <p:grpSp>
          <p:nvGrpSpPr>
            <p:cNvPr id="17" name="群組 16">
              <a:extLst>
                <a:ext uri="{FF2B5EF4-FFF2-40B4-BE49-F238E27FC236}">
                  <a16:creationId xmlns:a16="http://schemas.microsoft.com/office/drawing/2014/main" id="{DCEE8CA7-FC87-D588-8854-D060E85E975F}"/>
                </a:ext>
              </a:extLst>
            </p:cNvPr>
            <p:cNvGrpSpPr/>
            <p:nvPr/>
          </p:nvGrpSpPr>
          <p:grpSpPr>
            <a:xfrm>
              <a:off x="6103224" y="5096152"/>
              <a:ext cx="2300630" cy="938719"/>
              <a:chOff x="6058090" y="5096152"/>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25931" y="5224324"/>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058090"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關門</a:t>
                </a:r>
              </a:p>
            </p:txBody>
          </p:sp>
        </p:grpSp>
      </p:grpSp>
    </p:spTree>
    <p:extLst>
      <p:ext uri="{BB962C8B-B14F-4D97-AF65-F5344CB8AC3E}">
        <p14:creationId xmlns:p14="http://schemas.microsoft.com/office/powerpoint/2010/main" val="421069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ppt_y</p:attrName>
                                        </p:attrNameLst>
                                      </p:cBhvr>
                                      <p:tavLst>
                                        <p:tav tm="0">
                                          <p:val>
                                            <p:strVal val="#ppt_y+#ppt_h*1.125000"/>
                                          </p:val>
                                        </p:tav>
                                        <p:tav tm="100000">
                                          <p:val>
                                            <p:strVal val="#ppt_y"/>
                                          </p:val>
                                        </p:tav>
                                      </p:tavLst>
                                    </p:anim>
                                    <p:animEffect transition="in" filter="wipe(up)">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rIns="180000"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ㄎ</a:t>
            </a:r>
          </a:p>
        </p:txBody>
      </p:sp>
      <p:grpSp>
        <p:nvGrpSpPr>
          <p:cNvPr id="28" name="群組 27">
            <a:extLst>
              <a:ext uri="{FF2B5EF4-FFF2-40B4-BE49-F238E27FC236}">
                <a16:creationId xmlns:a16="http://schemas.microsoft.com/office/drawing/2014/main" id="{2391A83C-B2D4-4D5B-F492-019F4CA07F68}"/>
              </a:ext>
            </a:extLst>
          </p:cNvPr>
          <p:cNvGrpSpPr/>
          <p:nvPr/>
        </p:nvGrpSpPr>
        <p:grpSpPr>
          <a:xfrm>
            <a:off x="6136575" y="3721608"/>
            <a:ext cx="2382175" cy="2310351"/>
            <a:chOff x="6136575" y="3721608"/>
            <a:chExt cx="2382175" cy="2310351"/>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36575" y="3721608"/>
              <a:ext cx="2271660" cy="1263608"/>
            </a:xfrm>
            <a:prstGeom prst="rect">
              <a:avLst/>
            </a:prstGeom>
          </p:spPr>
        </p:pic>
        <p:grpSp>
          <p:nvGrpSpPr>
            <p:cNvPr id="23" name="群組 22">
              <a:extLst>
                <a:ext uri="{FF2B5EF4-FFF2-40B4-BE49-F238E27FC236}">
                  <a16:creationId xmlns:a16="http://schemas.microsoft.com/office/drawing/2014/main" id="{DDF70274-1D8B-0D17-2E57-7C8588D90A85}"/>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208703"/>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4" name="文字方塊 23">
                <a:extLst>
                  <a:ext uri="{FF2B5EF4-FFF2-40B4-BE49-F238E27FC236}">
                    <a16:creationId xmlns:a16="http://schemas.microsoft.com/office/drawing/2014/main" id="{1C426E3E-3868-83B6-8731-A6CB374667F0}"/>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恐龍</a:t>
                </a:r>
              </a:p>
            </p:txBody>
          </p:sp>
        </p:grpSp>
      </p:grpSp>
      <p:grpSp>
        <p:nvGrpSpPr>
          <p:cNvPr id="26" name="群組 25">
            <a:extLst>
              <a:ext uri="{FF2B5EF4-FFF2-40B4-BE49-F238E27FC236}">
                <a16:creationId xmlns:a16="http://schemas.microsoft.com/office/drawing/2014/main" id="{606A1463-041F-F0C6-5444-1E1A7F5D926D}"/>
              </a:ext>
            </a:extLst>
          </p:cNvPr>
          <p:cNvGrpSpPr/>
          <p:nvPr/>
        </p:nvGrpSpPr>
        <p:grpSpPr>
          <a:xfrm>
            <a:off x="3492974" y="3465205"/>
            <a:ext cx="2300630" cy="2566752"/>
            <a:chOff x="3492974" y="3465205"/>
            <a:chExt cx="2300630" cy="2566752"/>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3812" y="3465205"/>
              <a:ext cx="956376" cy="1439298"/>
            </a:xfrm>
            <a:prstGeom prst="rect">
              <a:avLst/>
            </a:prstGeom>
          </p:spPr>
        </p:pic>
        <p:grpSp>
          <p:nvGrpSpPr>
            <p:cNvPr id="21" name="群組 20">
              <a:extLst>
                <a:ext uri="{FF2B5EF4-FFF2-40B4-BE49-F238E27FC236}">
                  <a16:creationId xmlns:a16="http://schemas.microsoft.com/office/drawing/2014/main" id="{EEF1E271-3B39-C6EC-EBBE-5F240EC9A550}"/>
                </a:ext>
              </a:extLst>
            </p:cNvPr>
            <p:cNvGrpSpPr/>
            <p:nvPr/>
          </p:nvGrpSpPr>
          <p:grpSpPr>
            <a:xfrm>
              <a:off x="3492974" y="5093238"/>
              <a:ext cx="2300630" cy="938719"/>
              <a:chOff x="3576890" y="5093239"/>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333956" y="5289972"/>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576890"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卡片</a:t>
                </a:r>
              </a:p>
            </p:txBody>
          </p:sp>
        </p:grpSp>
      </p:grpSp>
      <p:grpSp>
        <p:nvGrpSpPr>
          <p:cNvPr id="25" name="群組 24">
            <a:extLst>
              <a:ext uri="{FF2B5EF4-FFF2-40B4-BE49-F238E27FC236}">
                <a16:creationId xmlns:a16="http://schemas.microsoft.com/office/drawing/2014/main" id="{F8FEE14A-2647-F07B-9909-9C66F0233587}"/>
              </a:ext>
            </a:extLst>
          </p:cNvPr>
          <p:cNvGrpSpPr/>
          <p:nvPr/>
        </p:nvGrpSpPr>
        <p:grpSpPr>
          <a:xfrm>
            <a:off x="767646" y="3298558"/>
            <a:ext cx="2300630" cy="2733399"/>
            <a:chOff x="767646" y="3298558"/>
            <a:chExt cx="2300630" cy="2733399"/>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97377" y="3298558"/>
              <a:ext cx="956375" cy="1794681"/>
            </a:xfrm>
            <a:prstGeom prst="rect">
              <a:avLst/>
            </a:prstGeom>
          </p:spPr>
        </p:pic>
        <p:grpSp>
          <p:nvGrpSpPr>
            <p:cNvPr id="22" name="群組 21">
              <a:extLst>
                <a:ext uri="{FF2B5EF4-FFF2-40B4-BE49-F238E27FC236}">
                  <a16:creationId xmlns:a16="http://schemas.microsoft.com/office/drawing/2014/main" id="{0BE874D4-9CEA-011E-78C1-3708974C72A7}"/>
                </a:ext>
              </a:extLst>
            </p:cNvPr>
            <p:cNvGrpSpPr/>
            <p:nvPr/>
          </p:nvGrpSpPr>
          <p:grpSpPr>
            <a:xfrm>
              <a:off x="767646" y="5093238"/>
              <a:ext cx="2300630" cy="938719"/>
              <a:chOff x="767646" y="5093238"/>
              <a:chExt cx="2300630" cy="938719"/>
            </a:xfrm>
          </p:grpSpPr>
          <p:sp>
            <p:nvSpPr>
              <p:cNvPr id="14" name="橢圓 13">
                <a:extLst>
                  <a:ext uri="{FF2B5EF4-FFF2-40B4-BE49-F238E27FC236}">
                    <a16:creationId xmlns:a16="http://schemas.microsoft.com/office/drawing/2014/main" id="{F9E31997-D214-666A-4CD7-F18E4737B1AF}"/>
                  </a:ext>
                </a:extLst>
              </p:cNvPr>
              <p:cNvSpPr/>
              <p:nvPr/>
            </p:nvSpPr>
            <p:spPr>
              <a:xfrm>
                <a:off x="1524712" y="5288955"/>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5" name="群組 14">
                <a:extLst>
                  <a:ext uri="{FF2B5EF4-FFF2-40B4-BE49-F238E27FC236}">
                    <a16:creationId xmlns:a16="http://schemas.microsoft.com/office/drawing/2014/main" id="{BD298BC2-D9B8-5187-3EAF-528FDE90CF85}"/>
                  </a:ext>
                </a:extLst>
              </p:cNvPr>
              <p:cNvGrpSpPr/>
              <p:nvPr/>
            </p:nvGrpSpPr>
            <p:grpSpPr>
              <a:xfrm>
                <a:off x="767646" y="5093238"/>
                <a:ext cx="2300630" cy="938719"/>
                <a:chOff x="3611317" y="5096755"/>
                <a:chExt cx="2300630" cy="938719"/>
              </a:xfrm>
            </p:grpSpPr>
            <p:grpSp>
              <p:nvGrpSpPr>
                <p:cNvPr id="17" name="群組 16">
                  <a:extLst>
                    <a:ext uri="{FF2B5EF4-FFF2-40B4-BE49-F238E27FC236}">
                      <a16:creationId xmlns:a16="http://schemas.microsoft.com/office/drawing/2014/main" id="{99C926BB-DC3A-9659-C493-7163E6A994FB}"/>
                    </a:ext>
                  </a:extLst>
                </p:cNvPr>
                <p:cNvGrpSpPr/>
                <p:nvPr/>
              </p:nvGrpSpPr>
              <p:grpSpPr>
                <a:xfrm>
                  <a:off x="3611317" y="5096755"/>
                  <a:ext cx="2300630" cy="938719"/>
                  <a:chOff x="686643" y="4828554"/>
                  <a:chExt cx="3119738" cy="938719"/>
                </a:xfrm>
              </p:grpSpPr>
              <p:sp>
                <p:nvSpPr>
                  <p:cNvPr id="19" name="文字方塊 18">
                    <a:extLst>
                      <a:ext uri="{FF2B5EF4-FFF2-40B4-BE49-F238E27FC236}">
                        <a16:creationId xmlns:a16="http://schemas.microsoft.com/office/drawing/2014/main" id="{58CDDC23-B4FD-9F0F-0AFD-0F1EB005E694}"/>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褲子</a:t>
                    </a:r>
                  </a:p>
                </p:txBody>
              </p:sp>
              <p:sp>
                <p:nvSpPr>
                  <p:cNvPr id="20" name="矩形 19">
                    <a:extLst>
                      <a:ext uri="{FF2B5EF4-FFF2-40B4-BE49-F238E27FC236}">
                        <a16:creationId xmlns:a16="http://schemas.microsoft.com/office/drawing/2014/main" id="{63C1AED4-9C5E-4C69-0E1E-82B3705A8031}"/>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8" name="橢圓 17">
                  <a:extLst>
                    <a:ext uri="{FF2B5EF4-FFF2-40B4-BE49-F238E27FC236}">
                      <a16:creationId xmlns:a16="http://schemas.microsoft.com/office/drawing/2014/main" id="{0BA1417E-D7B2-7ABC-95D1-6AC39FB79D90}"/>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328278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p:tgtEl>
                                          <p:spTgt spid="26"/>
                                        </p:tgtEl>
                                        <p:attrNameLst>
                                          <p:attrName>ppt_y</p:attrName>
                                        </p:attrNameLst>
                                      </p:cBhvr>
                                      <p:tavLst>
                                        <p:tav tm="0">
                                          <p:val>
                                            <p:strVal val="#ppt_y+#ppt_h*1.125000"/>
                                          </p:val>
                                        </p:tav>
                                        <p:tav tm="100000">
                                          <p:val>
                                            <p:strVal val="#ppt_y"/>
                                          </p:val>
                                        </p:tav>
                                      </p:tavLst>
                                    </p:anim>
                                    <p:animEffect transition="in" filter="wipe(up)">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ppt_y</p:attrName>
                                        </p:attrNameLst>
                                      </p:cBhvr>
                                      <p:tavLst>
                                        <p:tav tm="0">
                                          <p:val>
                                            <p:strVal val="#ppt_y+#ppt_h*1.125000"/>
                                          </p:val>
                                        </p:tav>
                                        <p:tav tm="100000">
                                          <p:val>
                                            <p:strVal val="#ppt_y"/>
                                          </p:val>
                                        </p:tav>
                                      </p:tavLst>
                                    </p:anim>
                                    <p:animEffect transition="in" filter="wipe(up)">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ㄏ</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19" name="群組 18">
            <a:extLst>
              <a:ext uri="{FF2B5EF4-FFF2-40B4-BE49-F238E27FC236}">
                <a16:creationId xmlns:a16="http://schemas.microsoft.com/office/drawing/2014/main" id="{FFE38441-68E1-E997-6101-DECDCDDE627F}"/>
              </a:ext>
            </a:extLst>
          </p:cNvPr>
          <p:cNvGrpSpPr/>
          <p:nvPr/>
        </p:nvGrpSpPr>
        <p:grpSpPr>
          <a:xfrm>
            <a:off x="6450304" y="2957147"/>
            <a:ext cx="1588015" cy="3081191"/>
            <a:chOff x="6450304" y="2957147"/>
            <a:chExt cx="1588015" cy="3081191"/>
          </a:xfrm>
        </p:grpSpPr>
        <p:grpSp>
          <p:nvGrpSpPr>
            <p:cNvPr id="18" name="群組 17">
              <a:extLst>
                <a:ext uri="{FF2B5EF4-FFF2-40B4-BE49-F238E27FC236}">
                  <a16:creationId xmlns:a16="http://schemas.microsoft.com/office/drawing/2014/main" id="{17544FBA-2322-7577-7971-EA25AE4F6E45}"/>
                </a:ext>
              </a:extLst>
            </p:cNvPr>
            <p:cNvGrpSpPr/>
            <p:nvPr/>
          </p:nvGrpSpPr>
          <p:grpSpPr>
            <a:xfrm>
              <a:off x="6731663" y="5099619"/>
              <a:ext cx="1242648" cy="938719"/>
              <a:chOff x="6731663" y="5099619"/>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7506276" y="5226990"/>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731663" y="5099619"/>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花</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0304" y="2957147"/>
              <a:ext cx="1588015" cy="2136092"/>
            </a:xfrm>
            <a:prstGeom prst="rect">
              <a:avLst/>
            </a:prstGeom>
          </p:spPr>
        </p:pic>
      </p:grpSp>
      <p:grpSp>
        <p:nvGrpSpPr>
          <p:cNvPr id="8" name="群組 7">
            <a:extLst>
              <a:ext uri="{FF2B5EF4-FFF2-40B4-BE49-F238E27FC236}">
                <a16:creationId xmlns:a16="http://schemas.microsoft.com/office/drawing/2014/main" id="{B50B8514-43B6-BAAE-5E89-50491B9EED2E}"/>
              </a:ext>
            </a:extLst>
          </p:cNvPr>
          <p:cNvGrpSpPr/>
          <p:nvPr/>
        </p:nvGrpSpPr>
        <p:grpSpPr>
          <a:xfrm>
            <a:off x="3535766" y="3508324"/>
            <a:ext cx="2300630" cy="2523634"/>
            <a:chOff x="3535766" y="3508324"/>
            <a:chExt cx="2300630" cy="252363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0572" y="3508324"/>
              <a:ext cx="1642855" cy="1386158"/>
            </a:xfrm>
            <a:prstGeom prst="rect">
              <a:avLst/>
            </a:prstGeom>
          </p:spPr>
        </p:pic>
        <p:grpSp>
          <p:nvGrpSpPr>
            <p:cNvPr id="4" name="群組 3">
              <a:extLst>
                <a:ext uri="{FF2B5EF4-FFF2-40B4-BE49-F238E27FC236}">
                  <a16:creationId xmlns:a16="http://schemas.microsoft.com/office/drawing/2014/main" id="{DB39354D-19ED-97D1-53E0-AC2B3566B84F}"/>
                </a:ext>
              </a:extLst>
            </p:cNvPr>
            <p:cNvGrpSpPr/>
            <p:nvPr/>
          </p:nvGrpSpPr>
          <p:grpSpPr>
            <a:xfrm>
              <a:off x="3535766" y="5093239"/>
              <a:ext cx="2300630" cy="938719"/>
              <a:chOff x="3535766" y="5093239"/>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99214" y="530623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35766"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漢堡</a:t>
                </a:r>
              </a:p>
            </p:txBody>
          </p:sp>
        </p:grpSp>
      </p:grpSp>
      <p:grpSp>
        <p:nvGrpSpPr>
          <p:cNvPr id="7" name="群組 6">
            <a:extLst>
              <a:ext uri="{FF2B5EF4-FFF2-40B4-BE49-F238E27FC236}">
                <a16:creationId xmlns:a16="http://schemas.microsoft.com/office/drawing/2014/main" id="{62BF0F19-B9BB-B6F7-C5B8-4D4DC68F687E}"/>
              </a:ext>
            </a:extLst>
          </p:cNvPr>
          <p:cNvGrpSpPr/>
          <p:nvPr/>
        </p:nvGrpSpPr>
        <p:grpSpPr>
          <a:xfrm>
            <a:off x="625250" y="3517901"/>
            <a:ext cx="2300630" cy="2514058"/>
            <a:chOff x="625250" y="3517901"/>
            <a:chExt cx="2300630" cy="2514058"/>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0658" y="3517901"/>
              <a:ext cx="2291846" cy="1332136"/>
            </a:xfrm>
            <a:prstGeom prst="rect">
              <a:avLst/>
            </a:prstGeom>
          </p:spPr>
        </p:pic>
        <p:grpSp>
          <p:nvGrpSpPr>
            <p:cNvPr id="5" name="群組 4">
              <a:extLst>
                <a:ext uri="{FF2B5EF4-FFF2-40B4-BE49-F238E27FC236}">
                  <a16:creationId xmlns:a16="http://schemas.microsoft.com/office/drawing/2014/main" id="{B7259983-CCF8-3D46-5123-E9A0F18C89D8}"/>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0962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蝴蝶</a:t>
                </a:r>
              </a:p>
            </p:txBody>
          </p:sp>
        </p:grpSp>
      </p:grpSp>
    </p:spTree>
    <p:extLst>
      <p:ext uri="{BB962C8B-B14F-4D97-AF65-F5344CB8AC3E}">
        <p14:creationId xmlns:p14="http://schemas.microsoft.com/office/powerpoint/2010/main" val="420362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p:tgtEl>
                                          <p:spTgt spid="19"/>
                                        </p:tgtEl>
                                        <p:attrNameLst>
                                          <p:attrName>ppt_y</p:attrName>
                                        </p:attrNameLst>
                                      </p:cBhvr>
                                      <p:tavLst>
                                        <p:tav tm="0">
                                          <p:val>
                                            <p:strVal val="#ppt_y+#ppt_h*1.125000"/>
                                          </p:val>
                                        </p:tav>
                                        <p:tav tm="100000">
                                          <p:val>
                                            <p:strVal val="#ppt_y"/>
                                          </p:val>
                                        </p:tav>
                                      </p:tavLst>
                                    </p:anim>
                                    <p:animEffect transition="in" filter="wipe(up)">
                                      <p:cBhvr>
                                        <p:cTn id="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ㄐ</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20" name="群組 19">
            <a:extLst>
              <a:ext uri="{FF2B5EF4-FFF2-40B4-BE49-F238E27FC236}">
                <a16:creationId xmlns:a16="http://schemas.microsoft.com/office/drawing/2014/main" id="{51595B16-6532-D7BC-6BE1-E75710DAA4C1}"/>
              </a:ext>
            </a:extLst>
          </p:cNvPr>
          <p:cNvGrpSpPr/>
          <p:nvPr/>
        </p:nvGrpSpPr>
        <p:grpSpPr>
          <a:xfrm>
            <a:off x="3421686" y="3523036"/>
            <a:ext cx="2300630" cy="2511835"/>
            <a:chOff x="3421686" y="3523036"/>
            <a:chExt cx="2300630" cy="2511835"/>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2339977">
              <a:off x="4085960" y="3523036"/>
              <a:ext cx="921532" cy="1444052"/>
            </a:xfrm>
            <a:prstGeom prst="rect">
              <a:avLst/>
            </a:prstGeom>
          </p:spPr>
        </p:pic>
        <p:grpSp>
          <p:nvGrpSpPr>
            <p:cNvPr id="16" name="群組 15">
              <a:extLst>
                <a:ext uri="{FF2B5EF4-FFF2-40B4-BE49-F238E27FC236}">
                  <a16:creationId xmlns:a16="http://schemas.microsoft.com/office/drawing/2014/main" id="{90C64310-5BC1-99D3-132B-0199FD7AE7B6}"/>
                </a:ext>
              </a:extLst>
            </p:cNvPr>
            <p:cNvGrpSpPr/>
            <p:nvPr/>
          </p:nvGrpSpPr>
          <p:grpSpPr>
            <a:xfrm>
              <a:off x="3421686" y="5096152"/>
              <a:ext cx="2300630" cy="938719"/>
              <a:chOff x="3238014" y="509615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001462" y="522432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238014"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剪刀</a:t>
                </a:r>
              </a:p>
            </p:txBody>
          </p:sp>
        </p:grpSp>
      </p:grpSp>
      <p:grpSp>
        <p:nvGrpSpPr>
          <p:cNvPr id="7" name="群組 6">
            <a:extLst>
              <a:ext uri="{FF2B5EF4-FFF2-40B4-BE49-F238E27FC236}">
                <a16:creationId xmlns:a16="http://schemas.microsoft.com/office/drawing/2014/main" id="{BB41D1D8-0432-2235-A37A-240A10322C75}"/>
              </a:ext>
            </a:extLst>
          </p:cNvPr>
          <p:cNvGrpSpPr/>
          <p:nvPr/>
        </p:nvGrpSpPr>
        <p:grpSpPr>
          <a:xfrm>
            <a:off x="740148" y="3562588"/>
            <a:ext cx="2300630" cy="2472283"/>
            <a:chOff x="740148" y="3562588"/>
            <a:chExt cx="2300630" cy="2472283"/>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6925" y="3562588"/>
              <a:ext cx="1768946" cy="1448325"/>
            </a:xfrm>
            <a:prstGeom prst="rect">
              <a:avLst/>
            </a:prstGeom>
          </p:spPr>
        </p:pic>
        <p:grpSp>
          <p:nvGrpSpPr>
            <p:cNvPr id="5" name="群組 4">
              <a:extLst>
                <a:ext uri="{FF2B5EF4-FFF2-40B4-BE49-F238E27FC236}">
                  <a16:creationId xmlns:a16="http://schemas.microsoft.com/office/drawing/2014/main" id="{3CA3699A-AF5D-CDA4-B004-FD5B6DFF015A}"/>
                </a:ext>
              </a:extLst>
            </p:cNvPr>
            <p:cNvGrpSpPr/>
            <p:nvPr/>
          </p:nvGrpSpPr>
          <p:grpSpPr>
            <a:xfrm>
              <a:off x="740148" y="5096152"/>
              <a:ext cx="2300630" cy="938719"/>
              <a:chOff x="740148"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297035"/>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機車</a:t>
                </a:r>
              </a:p>
            </p:txBody>
          </p:sp>
        </p:grpSp>
      </p:grpSp>
      <p:grpSp>
        <p:nvGrpSpPr>
          <p:cNvPr id="33" name="群組 32">
            <a:extLst>
              <a:ext uri="{FF2B5EF4-FFF2-40B4-BE49-F238E27FC236}">
                <a16:creationId xmlns:a16="http://schemas.microsoft.com/office/drawing/2014/main" id="{2F025231-163A-DD39-BB54-5E53E9B4EB75}"/>
              </a:ext>
            </a:extLst>
          </p:cNvPr>
          <p:cNvGrpSpPr/>
          <p:nvPr/>
        </p:nvGrpSpPr>
        <p:grpSpPr>
          <a:xfrm>
            <a:off x="6103224" y="3496769"/>
            <a:ext cx="2300630" cy="2538102"/>
            <a:chOff x="6103224" y="3496769"/>
            <a:chExt cx="2300630" cy="2538102"/>
          </a:xfrm>
        </p:grpSpPr>
        <p:grpSp>
          <p:nvGrpSpPr>
            <p:cNvPr id="17" name="群組 16">
              <a:extLst>
                <a:ext uri="{FF2B5EF4-FFF2-40B4-BE49-F238E27FC236}">
                  <a16:creationId xmlns:a16="http://schemas.microsoft.com/office/drawing/2014/main" id="{DCEE8CA7-FC87-D588-8854-D060E85E975F}"/>
                </a:ext>
              </a:extLst>
            </p:cNvPr>
            <p:cNvGrpSpPr/>
            <p:nvPr/>
          </p:nvGrpSpPr>
          <p:grpSpPr>
            <a:xfrm>
              <a:off x="6103224" y="5096152"/>
              <a:ext cx="2300630" cy="938719"/>
              <a:chOff x="6058090" y="5096152"/>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25931" y="5224324"/>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058090"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腳趾</a:t>
                </a:r>
              </a:p>
            </p:txBody>
          </p:sp>
        </p:grpSp>
        <p:grpSp>
          <p:nvGrpSpPr>
            <p:cNvPr id="32" name="群組 31">
              <a:extLst>
                <a:ext uri="{FF2B5EF4-FFF2-40B4-BE49-F238E27FC236}">
                  <a16:creationId xmlns:a16="http://schemas.microsoft.com/office/drawing/2014/main" id="{1FCD52C5-52BD-9B44-8936-01A965C7CD4B}"/>
                </a:ext>
              </a:extLst>
            </p:cNvPr>
            <p:cNvGrpSpPr/>
            <p:nvPr/>
          </p:nvGrpSpPr>
          <p:grpSpPr>
            <a:xfrm>
              <a:off x="6567561" y="3496769"/>
              <a:ext cx="1149231" cy="1599383"/>
              <a:chOff x="6567561" y="3496769"/>
              <a:chExt cx="1149231" cy="1599383"/>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67561" y="3496769"/>
                <a:ext cx="1149231" cy="1323358"/>
              </a:xfrm>
              <a:prstGeom prst="rect">
                <a:avLst/>
              </a:prstGeom>
            </p:spPr>
          </p:pic>
          <p:cxnSp>
            <p:nvCxnSpPr>
              <p:cNvPr id="25" name="直線箭頭接點 24">
                <a:extLst>
                  <a:ext uri="{FF2B5EF4-FFF2-40B4-BE49-F238E27FC236}">
                    <a16:creationId xmlns:a16="http://schemas.microsoft.com/office/drawing/2014/main" id="{F1840A67-EF72-A9D1-E6F6-B9B36A537C0A}"/>
                  </a:ext>
                </a:extLst>
              </p:cNvPr>
              <p:cNvCxnSpPr>
                <a:cxnSpLocks/>
              </p:cNvCxnSpPr>
              <p:nvPr/>
            </p:nvCxnSpPr>
            <p:spPr>
              <a:xfrm flipH="1" flipV="1">
                <a:off x="7386898" y="4820127"/>
                <a:ext cx="200676" cy="2760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0326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ppt_y</p:attrName>
                                        </p:attrNameLst>
                                      </p:cBhvr>
                                      <p:tavLst>
                                        <p:tav tm="0">
                                          <p:val>
                                            <p:strVal val="#ppt_y+#ppt_h*1.125000"/>
                                          </p:val>
                                        </p:tav>
                                        <p:tav tm="100000">
                                          <p:val>
                                            <p:strVal val="#ppt_y"/>
                                          </p:val>
                                        </p:tav>
                                      </p:tavLst>
                                    </p:anim>
                                    <p:animEffect transition="in" filter="wipe(up)">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ㄑ</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5" name="群組 4">
            <a:extLst>
              <a:ext uri="{FF2B5EF4-FFF2-40B4-BE49-F238E27FC236}">
                <a16:creationId xmlns:a16="http://schemas.microsoft.com/office/drawing/2014/main" id="{313CD9E8-0C75-CBF7-5FC8-8DB41C0119E5}"/>
              </a:ext>
            </a:extLst>
          </p:cNvPr>
          <p:cNvGrpSpPr/>
          <p:nvPr/>
        </p:nvGrpSpPr>
        <p:grpSpPr>
          <a:xfrm>
            <a:off x="6185430" y="3721608"/>
            <a:ext cx="2333320" cy="2310351"/>
            <a:chOff x="6185430" y="3721608"/>
            <a:chExt cx="2333320" cy="2310351"/>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85430" y="3721608"/>
              <a:ext cx="2173949" cy="1263608"/>
            </a:xfrm>
            <a:prstGeom prst="rect">
              <a:avLst/>
            </a:prstGeom>
          </p:spPr>
        </p:pic>
        <p:grpSp>
          <p:nvGrpSpPr>
            <p:cNvPr id="4" name="群組 3">
              <a:extLst>
                <a:ext uri="{FF2B5EF4-FFF2-40B4-BE49-F238E27FC236}">
                  <a16:creationId xmlns:a16="http://schemas.microsoft.com/office/drawing/2014/main" id="{376AFF61-319C-9B19-C0BA-00C4690986F5}"/>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91296" y="5296255"/>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4" name="文字方塊 23">
                <a:extLst>
                  <a:ext uri="{FF2B5EF4-FFF2-40B4-BE49-F238E27FC236}">
                    <a16:creationId xmlns:a16="http://schemas.microsoft.com/office/drawing/2014/main" id="{1C426E3E-3868-83B6-8731-A6CB374667F0}"/>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汽車</a:t>
                </a:r>
              </a:p>
            </p:txBody>
          </p:sp>
        </p:grpSp>
      </p:grpSp>
      <p:grpSp>
        <p:nvGrpSpPr>
          <p:cNvPr id="10" name="群組 9">
            <a:extLst>
              <a:ext uri="{FF2B5EF4-FFF2-40B4-BE49-F238E27FC236}">
                <a16:creationId xmlns:a16="http://schemas.microsoft.com/office/drawing/2014/main" id="{C8D6C67F-256B-893B-5FC3-1ADA4CAC633C}"/>
              </a:ext>
            </a:extLst>
          </p:cNvPr>
          <p:cNvGrpSpPr/>
          <p:nvPr/>
        </p:nvGrpSpPr>
        <p:grpSpPr>
          <a:xfrm>
            <a:off x="3492974" y="3287129"/>
            <a:ext cx="2300630" cy="2744828"/>
            <a:chOff x="3492974" y="3287129"/>
            <a:chExt cx="2300630" cy="2744828"/>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06866" y="3287129"/>
              <a:ext cx="688646" cy="1869184"/>
            </a:xfrm>
            <a:prstGeom prst="rect">
              <a:avLst/>
            </a:prstGeom>
          </p:spPr>
        </p:pic>
        <p:grpSp>
          <p:nvGrpSpPr>
            <p:cNvPr id="7" name="群組 6">
              <a:extLst>
                <a:ext uri="{FF2B5EF4-FFF2-40B4-BE49-F238E27FC236}">
                  <a16:creationId xmlns:a16="http://schemas.microsoft.com/office/drawing/2014/main" id="{744F673E-FC3A-E639-C7D9-355D8F6AA9D6}"/>
                </a:ext>
              </a:extLst>
            </p:cNvPr>
            <p:cNvGrpSpPr/>
            <p:nvPr/>
          </p:nvGrpSpPr>
          <p:grpSpPr>
            <a:xfrm>
              <a:off x="3492974" y="5093238"/>
              <a:ext cx="2300630" cy="938719"/>
              <a:chOff x="3492974" y="5093238"/>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259665" y="5299596"/>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492974"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氣球</a:t>
                </a:r>
              </a:p>
            </p:txBody>
          </p:sp>
        </p:grpSp>
      </p:grpSp>
      <p:grpSp>
        <p:nvGrpSpPr>
          <p:cNvPr id="16" name="群組 15">
            <a:extLst>
              <a:ext uri="{FF2B5EF4-FFF2-40B4-BE49-F238E27FC236}">
                <a16:creationId xmlns:a16="http://schemas.microsoft.com/office/drawing/2014/main" id="{B534F081-6A78-F99E-1AAB-5366F918D73A}"/>
              </a:ext>
            </a:extLst>
          </p:cNvPr>
          <p:cNvGrpSpPr/>
          <p:nvPr/>
        </p:nvGrpSpPr>
        <p:grpSpPr>
          <a:xfrm>
            <a:off x="767646" y="3298558"/>
            <a:ext cx="2300630" cy="2733399"/>
            <a:chOff x="767646" y="3298558"/>
            <a:chExt cx="2300630" cy="2733399"/>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80026" y="3298558"/>
              <a:ext cx="791076" cy="1794681"/>
            </a:xfrm>
            <a:prstGeom prst="rect">
              <a:avLst/>
            </a:prstGeom>
          </p:spPr>
        </p:pic>
        <p:grpSp>
          <p:nvGrpSpPr>
            <p:cNvPr id="11" name="群組 10">
              <a:extLst>
                <a:ext uri="{FF2B5EF4-FFF2-40B4-BE49-F238E27FC236}">
                  <a16:creationId xmlns:a16="http://schemas.microsoft.com/office/drawing/2014/main" id="{D8117CE7-BEED-8A5F-96A1-8DF170C8F67E}"/>
                </a:ext>
              </a:extLst>
            </p:cNvPr>
            <p:cNvGrpSpPr/>
            <p:nvPr/>
          </p:nvGrpSpPr>
          <p:grpSpPr>
            <a:xfrm>
              <a:off x="767646" y="5093238"/>
              <a:ext cx="2300630" cy="938719"/>
              <a:chOff x="767646" y="5093238"/>
              <a:chExt cx="2300630" cy="938719"/>
            </a:xfrm>
          </p:grpSpPr>
          <p:sp>
            <p:nvSpPr>
              <p:cNvPr id="14" name="橢圓 13">
                <a:extLst>
                  <a:ext uri="{FF2B5EF4-FFF2-40B4-BE49-F238E27FC236}">
                    <a16:creationId xmlns:a16="http://schemas.microsoft.com/office/drawing/2014/main" id="{F9E31997-D214-666A-4CD7-F18E4737B1AF}"/>
                  </a:ext>
                </a:extLst>
              </p:cNvPr>
              <p:cNvSpPr/>
              <p:nvPr/>
            </p:nvSpPr>
            <p:spPr>
              <a:xfrm>
                <a:off x="1543962" y="529858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58CDDC23-B4FD-9F0F-0AFD-0F1EB005E694}"/>
                  </a:ext>
                </a:extLst>
              </p:cNvPr>
              <p:cNvSpPr txBox="1"/>
              <p:nvPr/>
            </p:nvSpPr>
            <p:spPr>
              <a:xfrm>
                <a:off x="767646"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企鵝</a:t>
                </a:r>
              </a:p>
            </p:txBody>
          </p:sp>
        </p:grpSp>
      </p:grpSp>
    </p:spTree>
    <p:extLst>
      <p:ext uri="{BB962C8B-B14F-4D97-AF65-F5344CB8AC3E}">
        <p14:creationId xmlns:p14="http://schemas.microsoft.com/office/powerpoint/2010/main" val="37758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up)">
                                      <p:cBhvr>
                                        <p:cTn id="8" dur="500"/>
                                        <p:tgtEl>
                                          <p:spTgt spid="1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ㄒ</a:t>
            </a:r>
          </a:p>
        </p:txBody>
      </p:sp>
      <p:grpSp>
        <p:nvGrpSpPr>
          <p:cNvPr id="24" name="群組 23">
            <a:extLst>
              <a:ext uri="{FF2B5EF4-FFF2-40B4-BE49-F238E27FC236}">
                <a16:creationId xmlns:a16="http://schemas.microsoft.com/office/drawing/2014/main" id="{24ABE6D4-0684-7E2E-CC24-E0AC17E95120}"/>
              </a:ext>
            </a:extLst>
          </p:cNvPr>
          <p:cNvGrpSpPr/>
          <p:nvPr/>
        </p:nvGrpSpPr>
        <p:grpSpPr>
          <a:xfrm>
            <a:off x="6205509" y="3813218"/>
            <a:ext cx="2334268" cy="2218739"/>
            <a:chOff x="6205509" y="3813218"/>
            <a:chExt cx="2334268" cy="2218739"/>
          </a:xfrm>
        </p:grpSpPr>
        <p:grpSp>
          <p:nvGrpSpPr>
            <p:cNvPr id="10" name="群組 9">
              <a:extLst>
                <a:ext uri="{FF2B5EF4-FFF2-40B4-BE49-F238E27FC236}">
                  <a16:creationId xmlns:a16="http://schemas.microsoft.com/office/drawing/2014/main" id="{5BD2F136-AB5B-4664-159D-C8313483C8D6}"/>
                </a:ext>
              </a:extLst>
            </p:cNvPr>
            <p:cNvGrpSpPr/>
            <p:nvPr/>
          </p:nvGrpSpPr>
          <p:grpSpPr>
            <a:xfrm>
              <a:off x="6239147" y="5093238"/>
              <a:ext cx="2300630" cy="938719"/>
              <a:chOff x="6239147" y="5093238"/>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7002526" y="529406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39147"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蜥蜴</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5509" y="3813218"/>
              <a:ext cx="2131096" cy="1012270"/>
            </a:xfrm>
            <a:prstGeom prst="rect">
              <a:avLst/>
            </a:prstGeom>
          </p:spPr>
        </p:pic>
      </p:grpSp>
      <p:grpSp>
        <p:nvGrpSpPr>
          <p:cNvPr id="23" name="群組 22">
            <a:extLst>
              <a:ext uri="{FF2B5EF4-FFF2-40B4-BE49-F238E27FC236}">
                <a16:creationId xmlns:a16="http://schemas.microsoft.com/office/drawing/2014/main" id="{54FEBF03-D805-C559-9908-D6F1CE2F3958}"/>
              </a:ext>
            </a:extLst>
          </p:cNvPr>
          <p:cNvGrpSpPr/>
          <p:nvPr/>
        </p:nvGrpSpPr>
        <p:grpSpPr>
          <a:xfrm>
            <a:off x="3523190" y="3463877"/>
            <a:ext cx="2300630" cy="2573780"/>
            <a:chOff x="3535766" y="3458178"/>
            <a:chExt cx="2300630" cy="2573780"/>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9823744">
              <a:off x="4023592" y="3458178"/>
              <a:ext cx="1321815" cy="1569657"/>
            </a:xfrm>
            <a:prstGeom prst="rect">
              <a:avLst/>
            </a:prstGeom>
          </p:spPr>
        </p:pic>
        <p:grpSp>
          <p:nvGrpSpPr>
            <p:cNvPr id="20" name="群組 19">
              <a:extLst>
                <a:ext uri="{FF2B5EF4-FFF2-40B4-BE49-F238E27FC236}">
                  <a16:creationId xmlns:a16="http://schemas.microsoft.com/office/drawing/2014/main" id="{0CCE7074-4D23-FA95-7519-91E707A4F770}"/>
                </a:ext>
              </a:extLst>
            </p:cNvPr>
            <p:cNvGrpSpPr/>
            <p:nvPr/>
          </p:nvGrpSpPr>
          <p:grpSpPr>
            <a:xfrm>
              <a:off x="3535766" y="5093239"/>
              <a:ext cx="2300630" cy="938719"/>
              <a:chOff x="3535766" y="5093239"/>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99214" y="5218684"/>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35766"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香蕉</a:t>
                </a:r>
              </a:p>
            </p:txBody>
          </p:sp>
        </p:grpSp>
      </p:grpSp>
      <p:grpSp>
        <p:nvGrpSpPr>
          <p:cNvPr id="22" name="群組 21">
            <a:extLst>
              <a:ext uri="{FF2B5EF4-FFF2-40B4-BE49-F238E27FC236}">
                <a16:creationId xmlns:a16="http://schemas.microsoft.com/office/drawing/2014/main" id="{B7AEB2D6-80CB-9EAD-FD18-E6AF4CE06BE3}"/>
              </a:ext>
            </a:extLst>
          </p:cNvPr>
          <p:cNvGrpSpPr/>
          <p:nvPr/>
        </p:nvGrpSpPr>
        <p:grpSpPr>
          <a:xfrm>
            <a:off x="694871" y="3463877"/>
            <a:ext cx="2300630" cy="2568081"/>
            <a:chOff x="694871" y="3463877"/>
            <a:chExt cx="2300630" cy="256808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8588" y="3463877"/>
              <a:ext cx="2034728" cy="1386159"/>
            </a:xfrm>
            <a:prstGeom prst="rect">
              <a:avLst/>
            </a:prstGeom>
          </p:spPr>
        </p:pic>
        <p:grpSp>
          <p:nvGrpSpPr>
            <p:cNvPr id="21" name="群組 20">
              <a:extLst>
                <a:ext uri="{FF2B5EF4-FFF2-40B4-BE49-F238E27FC236}">
                  <a16:creationId xmlns:a16="http://schemas.microsoft.com/office/drawing/2014/main" id="{2EC3A751-CC15-1B53-6E49-FE71FEDDEA7D}"/>
                </a:ext>
              </a:extLst>
            </p:cNvPr>
            <p:cNvGrpSpPr/>
            <p:nvPr/>
          </p:nvGrpSpPr>
          <p:grpSpPr>
            <a:xfrm>
              <a:off x="694871" y="5093239"/>
              <a:ext cx="2300630" cy="938719"/>
              <a:chOff x="694871" y="5093239"/>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458319" y="529989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94871"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西瓜</a:t>
                </a:r>
              </a:p>
            </p:txBody>
          </p:sp>
        </p:grpSp>
      </p:grpSp>
    </p:spTree>
    <p:extLst>
      <p:ext uri="{BB962C8B-B14F-4D97-AF65-F5344CB8AC3E}">
        <p14:creationId xmlns:p14="http://schemas.microsoft.com/office/powerpoint/2010/main" val="50678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ㄓ</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5" name="群組 4">
            <a:extLst>
              <a:ext uri="{FF2B5EF4-FFF2-40B4-BE49-F238E27FC236}">
                <a16:creationId xmlns:a16="http://schemas.microsoft.com/office/drawing/2014/main" id="{E42B75B3-251D-94CB-3E6C-5F91065C4E0C}"/>
              </a:ext>
            </a:extLst>
          </p:cNvPr>
          <p:cNvGrpSpPr/>
          <p:nvPr/>
        </p:nvGrpSpPr>
        <p:grpSpPr>
          <a:xfrm>
            <a:off x="740148" y="3732753"/>
            <a:ext cx="1983988" cy="2302117"/>
            <a:chOff x="740148" y="3732753"/>
            <a:chExt cx="1983988" cy="2302117"/>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148" y="3732753"/>
              <a:ext cx="1983988" cy="1153193"/>
            </a:xfrm>
            <a:prstGeom prst="rect">
              <a:avLst/>
            </a:prstGeom>
          </p:spPr>
        </p:pic>
        <p:grpSp>
          <p:nvGrpSpPr>
            <p:cNvPr id="4" name="群組 3">
              <a:extLst>
                <a:ext uri="{FF2B5EF4-FFF2-40B4-BE49-F238E27FC236}">
                  <a16:creationId xmlns:a16="http://schemas.microsoft.com/office/drawing/2014/main" id="{0241FE84-6146-DBFE-678F-F3636A72F312}"/>
                </a:ext>
              </a:extLst>
            </p:cNvPr>
            <p:cNvGrpSpPr/>
            <p:nvPr/>
          </p:nvGrpSpPr>
          <p:grpSpPr>
            <a:xfrm>
              <a:off x="1173794" y="5096151"/>
              <a:ext cx="1242648" cy="938719"/>
              <a:chOff x="740148" y="5096152"/>
              <a:chExt cx="1242648"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325189"/>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5B25791F-E2DE-B823-2AB2-E873EDAABF8E}"/>
                  </a:ext>
                </a:extLst>
              </p:cNvPr>
              <p:cNvSpPr txBox="1"/>
              <p:nvPr/>
            </p:nvSpPr>
            <p:spPr>
              <a:xfrm>
                <a:off x="740148" y="5096152"/>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豬</a:t>
                </a:r>
              </a:p>
            </p:txBody>
          </p:sp>
        </p:grpSp>
      </p:grpSp>
      <p:grpSp>
        <p:nvGrpSpPr>
          <p:cNvPr id="38" name="群組 37">
            <a:extLst>
              <a:ext uri="{FF2B5EF4-FFF2-40B4-BE49-F238E27FC236}">
                <a16:creationId xmlns:a16="http://schemas.microsoft.com/office/drawing/2014/main" id="{C68642C9-039D-1F24-9768-9131308E3CE6}"/>
              </a:ext>
            </a:extLst>
          </p:cNvPr>
          <p:cNvGrpSpPr/>
          <p:nvPr/>
        </p:nvGrpSpPr>
        <p:grpSpPr>
          <a:xfrm>
            <a:off x="6103224" y="3068835"/>
            <a:ext cx="2300630" cy="2966036"/>
            <a:chOff x="6103224" y="3068835"/>
            <a:chExt cx="2300630" cy="2966036"/>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2102" y="3068835"/>
              <a:ext cx="1514350" cy="1902325"/>
            </a:xfrm>
            <a:prstGeom prst="rect">
              <a:avLst/>
            </a:prstGeom>
          </p:spPr>
        </p:pic>
        <p:grpSp>
          <p:nvGrpSpPr>
            <p:cNvPr id="17" name="群組 16">
              <a:extLst>
                <a:ext uri="{FF2B5EF4-FFF2-40B4-BE49-F238E27FC236}">
                  <a16:creationId xmlns:a16="http://schemas.microsoft.com/office/drawing/2014/main" id="{DCEE8CA7-FC87-D588-8854-D060E85E975F}"/>
                </a:ext>
              </a:extLst>
            </p:cNvPr>
            <p:cNvGrpSpPr/>
            <p:nvPr/>
          </p:nvGrpSpPr>
          <p:grpSpPr>
            <a:xfrm>
              <a:off x="6103224" y="5096152"/>
              <a:ext cx="2300630" cy="938719"/>
              <a:chOff x="6058090" y="5096152"/>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25931" y="5224324"/>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058090"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轉圈</a:t>
                </a:r>
              </a:p>
            </p:txBody>
          </p:sp>
        </p:grpSp>
      </p:grpSp>
      <p:grpSp>
        <p:nvGrpSpPr>
          <p:cNvPr id="39" name="群組 38">
            <a:extLst>
              <a:ext uri="{FF2B5EF4-FFF2-40B4-BE49-F238E27FC236}">
                <a16:creationId xmlns:a16="http://schemas.microsoft.com/office/drawing/2014/main" id="{3D662089-85E3-0213-46B6-D64E623E5094}"/>
              </a:ext>
            </a:extLst>
          </p:cNvPr>
          <p:cNvGrpSpPr/>
          <p:nvPr/>
        </p:nvGrpSpPr>
        <p:grpSpPr>
          <a:xfrm>
            <a:off x="3421686" y="3623083"/>
            <a:ext cx="2300630" cy="2411787"/>
            <a:chOff x="3421686" y="3623083"/>
            <a:chExt cx="2300630" cy="2411787"/>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47072" y="3623083"/>
              <a:ext cx="1732374" cy="1375072"/>
            </a:xfrm>
            <a:prstGeom prst="rect">
              <a:avLst/>
            </a:prstGeom>
          </p:spPr>
        </p:pic>
        <p:grpSp>
          <p:nvGrpSpPr>
            <p:cNvPr id="37" name="群組 36">
              <a:extLst>
                <a:ext uri="{FF2B5EF4-FFF2-40B4-BE49-F238E27FC236}">
                  <a16:creationId xmlns:a16="http://schemas.microsoft.com/office/drawing/2014/main" id="{9FA3E696-3C21-CE59-1BCB-D0E91E3B1CC4}"/>
                </a:ext>
              </a:extLst>
            </p:cNvPr>
            <p:cNvGrpSpPr/>
            <p:nvPr/>
          </p:nvGrpSpPr>
          <p:grpSpPr>
            <a:xfrm>
              <a:off x="3421686" y="5096151"/>
              <a:ext cx="2300630" cy="938719"/>
              <a:chOff x="3421686" y="5096151"/>
              <a:chExt cx="2300630" cy="938719"/>
            </a:xfrm>
          </p:grpSpPr>
          <p:sp>
            <p:nvSpPr>
              <p:cNvPr id="31" name="橢圓 30">
                <a:extLst>
                  <a:ext uri="{FF2B5EF4-FFF2-40B4-BE49-F238E27FC236}">
                    <a16:creationId xmlns:a16="http://schemas.microsoft.com/office/drawing/2014/main" id="{E681A14D-8AE2-4953-9CC7-DCBE34B609F5}"/>
                  </a:ext>
                </a:extLst>
              </p:cNvPr>
              <p:cNvSpPr/>
              <p:nvPr/>
            </p:nvSpPr>
            <p:spPr>
              <a:xfrm>
                <a:off x="4187896" y="5233637"/>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2" name="群組 31">
                <a:extLst>
                  <a:ext uri="{FF2B5EF4-FFF2-40B4-BE49-F238E27FC236}">
                    <a16:creationId xmlns:a16="http://schemas.microsoft.com/office/drawing/2014/main" id="{A57C66EA-F091-E678-FDE2-3843EDF0A90A}"/>
                  </a:ext>
                </a:extLst>
              </p:cNvPr>
              <p:cNvGrpSpPr/>
              <p:nvPr/>
            </p:nvGrpSpPr>
            <p:grpSpPr>
              <a:xfrm>
                <a:off x="3421686" y="5096151"/>
                <a:ext cx="2300630" cy="938719"/>
                <a:chOff x="3611317" y="5096755"/>
                <a:chExt cx="2300630" cy="938719"/>
              </a:xfrm>
            </p:grpSpPr>
            <p:grpSp>
              <p:nvGrpSpPr>
                <p:cNvPr id="33" name="群組 32">
                  <a:extLst>
                    <a:ext uri="{FF2B5EF4-FFF2-40B4-BE49-F238E27FC236}">
                      <a16:creationId xmlns:a16="http://schemas.microsoft.com/office/drawing/2014/main" id="{9491FFC3-B970-3233-3234-3919006FF704}"/>
                    </a:ext>
                  </a:extLst>
                </p:cNvPr>
                <p:cNvGrpSpPr/>
                <p:nvPr/>
              </p:nvGrpSpPr>
              <p:grpSpPr>
                <a:xfrm>
                  <a:off x="3611317" y="5096755"/>
                  <a:ext cx="2300630" cy="938719"/>
                  <a:chOff x="686643" y="4828554"/>
                  <a:chExt cx="3119738" cy="938719"/>
                </a:xfrm>
              </p:grpSpPr>
              <p:sp>
                <p:nvSpPr>
                  <p:cNvPr id="35" name="文字方塊 34">
                    <a:extLst>
                      <a:ext uri="{FF2B5EF4-FFF2-40B4-BE49-F238E27FC236}">
                        <a16:creationId xmlns:a16="http://schemas.microsoft.com/office/drawing/2014/main" id="{17D9FB4B-54E1-7F3B-BE6C-3B2B618353B7}"/>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桌子</a:t>
                    </a:r>
                  </a:p>
                </p:txBody>
              </p:sp>
              <p:sp>
                <p:nvSpPr>
                  <p:cNvPr id="36" name="矩形 35">
                    <a:extLst>
                      <a:ext uri="{FF2B5EF4-FFF2-40B4-BE49-F238E27FC236}">
                        <a16:creationId xmlns:a16="http://schemas.microsoft.com/office/drawing/2014/main" id="{17B4DE6A-2413-72F5-0EC3-A5589F86E918}"/>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35A22B56-913E-468F-402D-75E5A4E1F3AF}"/>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11219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p:tgtEl>
                                          <p:spTgt spid="39"/>
                                        </p:tgtEl>
                                        <p:attrNameLst>
                                          <p:attrName>ppt_y</p:attrName>
                                        </p:attrNameLst>
                                      </p:cBhvr>
                                      <p:tavLst>
                                        <p:tav tm="0">
                                          <p:val>
                                            <p:strVal val="#ppt_y+#ppt_h*1.125000"/>
                                          </p:val>
                                        </p:tav>
                                        <p:tav tm="100000">
                                          <p:val>
                                            <p:strVal val="#ppt_y"/>
                                          </p:val>
                                        </p:tav>
                                      </p:tavLst>
                                    </p:anim>
                                    <p:animEffect transition="in" filter="wipe(up)">
                                      <p:cBhvr>
                                        <p:cTn id="14" dur="500"/>
                                        <p:tgtEl>
                                          <p:spTgt spid="3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p:tgtEl>
                                          <p:spTgt spid="38"/>
                                        </p:tgtEl>
                                        <p:attrNameLst>
                                          <p:attrName>ppt_y</p:attrName>
                                        </p:attrNameLst>
                                      </p:cBhvr>
                                      <p:tavLst>
                                        <p:tav tm="0">
                                          <p:val>
                                            <p:strVal val="#ppt_y+#ppt_h*1.125000"/>
                                          </p:val>
                                        </p:tav>
                                        <p:tav tm="100000">
                                          <p:val>
                                            <p:strVal val="#ppt_y"/>
                                          </p:val>
                                        </p:tav>
                                      </p:tavLst>
                                    </p:anim>
                                    <p:animEffect transition="in" filter="wipe(up)">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ㄔ</a:t>
            </a:r>
          </a:p>
        </p:txBody>
      </p:sp>
      <p:grpSp>
        <p:nvGrpSpPr>
          <p:cNvPr id="18" name="群組 17">
            <a:extLst>
              <a:ext uri="{FF2B5EF4-FFF2-40B4-BE49-F238E27FC236}">
                <a16:creationId xmlns:a16="http://schemas.microsoft.com/office/drawing/2014/main" id="{D829EDC8-94D4-9674-FBF0-EFFD1249EA3A}"/>
              </a:ext>
            </a:extLst>
          </p:cNvPr>
          <p:cNvGrpSpPr/>
          <p:nvPr/>
        </p:nvGrpSpPr>
        <p:grpSpPr>
          <a:xfrm>
            <a:off x="3532461" y="3203328"/>
            <a:ext cx="2300630" cy="2842564"/>
            <a:chOff x="3425956" y="3203328"/>
            <a:chExt cx="2300630" cy="284256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43025" y="3203328"/>
              <a:ext cx="1323913" cy="1880698"/>
            </a:xfrm>
            <a:prstGeom prst="rect">
              <a:avLst/>
            </a:prstGeom>
          </p:spPr>
        </p:pic>
        <p:grpSp>
          <p:nvGrpSpPr>
            <p:cNvPr id="17" name="群組 16">
              <a:extLst>
                <a:ext uri="{FF2B5EF4-FFF2-40B4-BE49-F238E27FC236}">
                  <a16:creationId xmlns:a16="http://schemas.microsoft.com/office/drawing/2014/main" id="{DCCF3617-20DB-E727-1A60-590EF9118C48}"/>
                </a:ext>
              </a:extLst>
            </p:cNvPr>
            <p:cNvGrpSpPr/>
            <p:nvPr/>
          </p:nvGrpSpPr>
          <p:grpSpPr>
            <a:xfrm>
              <a:off x="3425956" y="5107173"/>
              <a:ext cx="2300630" cy="938719"/>
              <a:chOff x="3425956" y="5107173"/>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192647" y="5246156"/>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425956" y="510717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窗戶</a:t>
                </a:r>
              </a:p>
            </p:txBody>
          </p:sp>
        </p:grpSp>
      </p:grpSp>
      <p:grpSp>
        <p:nvGrpSpPr>
          <p:cNvPr id="20" name="群組 19">
            <a:extLst>
              <a:ext uri="{FF2B5EF4-FFF2-40B4-BE49-F238E27FC236}">
                <a16:creationId xmlns:a16="http://schemas.microsoft.com/office/drawing/2014/main" id="{AD9ED5B0-8111-F3AF-128A-34A57D833013}"/>
              </a:ext>
            </a:extLst>
          </p:cNvPr>
          <p:cNvGrpSpPr/>
          <p:nvPr/>
        </p:nvGrpSpPr>
        <p:grpSpPr>
          <a:xfrm>
            <a:off x="1071463" y="3172443"/>
            <a:ext cx="1464190" cy="2859514"/>
            <a:chOff x="1071463" y="3172443"/>
            <a:chExt cx="1464190" cy="2859514"/>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1463" y="3172443"/>
              <a:ext cx="1464190" cy="1809404"/>
            </a:xfrm>
            <a:prstGeom prst="rect">
              <a:avLst/>
            </a:prstGeom>
          </p:spPr>
        </p:pic>
        <p:grpSp>
          <p:nvGrpSpPr>
            <p:cNvPr id="15" name="群組 14">
              <a:extLst>
                <a:ext uri="{FF2B5EF4-FFF2-40B4-BE49-F238E27FC236}">
                  <a16:creationId xmlns:a16="http://schemas.microsoft.com/office/drawing/2014/main" id="{151D1E36-F19C-FA93-9DF2-65A5F9DC4D6A}"/>
                </a:ext>
              </a:extLst>
            </p:cNvPr>
            <p:cNvGrpSpPr/>
            <p:nvPr/>
          </p:nvGrpSpPr>
          <p:grpSpPr>
            <a:xfrm>
              <a:off x="1242414" y="5093238"/>
              <a:ext cx="1242648" cy="938719"/>
              <a:chOff x="1182234" y="5093238"/>
              <a:chExt cx="1242648" cy="938719"/>
            </a:xfrm>
          </p:grpSpPr>
          <p:sp>
            <p:nvSpPr>
              <p:cNvPr id="14" name="橢圓 13">
                <a:extLst>
                  <a:ext uri="{FF2B5EF4-FFF2-40B4-BE49-F238E27FC236}">
                    <a16:creationId xmlns:a16="http://schemas.microsoft.com/office/drawing/2014/main" id="{F9E31997-D214-666A-4CD7-F18E4737B1AF}"/>
                  </a:ext>
                </a:extLst>
              </p:cNvPr>
              <p:cNvSpPr/>
              <p:nvPr/>
            </p:nvSpPr>
            <p:spPr>
              <a:xfrm>
                <a:off x="1958550" y="5221578"/>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58CDDC23-B4FD-9F0F-0AFD-0F1EB005E694}"/>
                  </a:ext>
                </a:extLst>
              </p:cNvPr>
              <p:cNvSpPr txBox="1"/>
              <p:nvPr/>
            </p:nvSpPr>
            <p:spPr>
              <a:xfrm>
                <a:off x="1182234" y="5093238"/>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床</a:t>
                </a:r>
              </a:p>
            </p:txBody>
          </p:sp>
        </p:grpSp>
      </p:grpSp>
      <p:grpSp>
        <p:nvGrpSpPr>
          <p:cNvPr id="31" name="群組 30">
            <a:extLst>
              <a:ext uri="{FF2B5EF4-FFF2-40B4-BE49-F238E27FC236}">
                <a16:creationId xmlns:a16="http://schemas.microsoft.com/office/drawing/2014/main" id="{3AD0D535-52F5-F262-73DA-F3001552626A}"/>
              </a:ext>
            </a:extLst>
          </p:cNvPr>
          <p:cNvGrpSpPr/>
          <p:nvPr/>
        </p:nvGrpSpPr>
        <p:grpSpPr>
          <a:xfrm>
            <a:off x="6226052" y="3287129"/>
            <a:ext cx="2300630" cy="2744828"/>
            <a:chOff x="6226052" y="3287129"/>
            <a:chExt cx="2300630" cy="2744828"/>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83977" y="3287129"/>
              <a:ext cx="346281" cy="1754491"/>
            </a:xfrm>
            <a:prstGeom prst="rect">
              <a:avLst/>
            </a:prstGeom>
          </p:spPr>
        </p:pic>
        <p:grpSp>
          <p:nvGrpSpPr>
            <p:cNvPr id="23" name="群組 22">
              <a:extLst>
                <a:ext uri="{FF2B5EF4-FFF2-40B4-BE49-F238E27FC236}">
                  <a16:creationId xmlns:a16="http://schemas.microsoft.com/office/drawing/2014/main" id="{4718C6D8-5D49-2150-2E63-151D13FBCCA2}"/>
                </a:ext>
              </a:extLst>
            </p:cNvPr>
            <p:cNvGrpSpPr/>
            <p:nvPr/>
          </p:nvGrpSpPr>
          <p:grpSpPr>
            <a:xfrm>
              <a:off x="6226052" y="5093238"/>
              <a:ext cx="2300630" cy="938719"/>
              <a:chOff x="3576890" y="5093239"/>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4343100" y="529810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6" name="群組 25">
                <a:extLst>
                  <a:ext uri="{FF2B5EF4-FFF2-40B4-BE49-F238E27FC236}">
                    <a16:creationId xmlns:a16="http://schemas.microsoft.com/office/drawing/2014/main" id="{BD5FB9E7-A37A-E8B1-39DA-60C9FE061608}"/>
                  </a:ext>
                </a:extLst>
              </p:cNvPr>
              <p:cNvGrpSpPr/>
              <p:nvPr/>
            </p:nvGrpSpPr>
            <p:grpSpPr>
              <a:xfrm>
                <a:off x="3576890" y="5093239"/>
                <a:ext cx="2300630" cy="938719"/>
                <a:chOff x="3611317" y="5096755"/>
                <a:chExt cx="2300630" cy="938719"/>
              </a:xfrm>
            </p:grpSpPr>
            <p:grpSp>
              <p:nvGrpSpPr>
                <p:cNvPr id="27" name="群組 26">
                  <a:extLst>
                    <a:ext uri="{FF2B5EF4-FFF2-40B4-BE49-F238E27FC236}">
                      <a16:creationId xmlns:a16="http://schemas.microsoft.com/office/drawing/2014/main" id="{ED2D92DC-B6DA-65DD-DB6C-7BEE37AB3AA9}"/>
                    </a:ext>
                  </a:extLst>
                </p:cNvPr>
                <p:cNvGrpSpPr/>
                <p:nvPr/>
              </p:nvGrpSpPr>
              <p:grpSpPr>
                <a:xfrm>
                  <a:off x="3611317" y="5096755"/>
                  <a:ext cx="2300630" cy="938719"/>
                  <a:chOff x="686643" y="4828554"/>
                  <a:chExt cx="3119738" cy="938719"/>
                </a:xfrm>
              </p:grpSpPr>
              <p:sp>
                <p:nvSpPr>
                  <p:cNvPr id="29" name="文字方塊 28">
                    <a:extLst>
                      <a:ext uri="{FF2B5EF4-FFF2-40B4-BE49-F238E27FC236}">
                        <a16:creationId xmlns:a16="http://schemas.microsoft.com/office/drawing/2014/main" id="{2CACE675-965F-CC1F-0CAE-CF232C947F1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叉子</a:t>
                    </a:r>
                  </a:p>
                </p:txBody>
              </p:sp>
              <p:sp>
                <p:nvSpPr>
                  <p:cNvPr id="30" name="矩形 29">
                    <a:extLst>
                      <a:ext uri="{FF2B5EF4-FFF2-40B4-BE49-F238E27FC236}">
                        <a16:creationId xmlns:a16="http://schemas.microsoft.com/office/drawing/2014/main" id="{5BA787B2-4C55-0C5D-E0C9-BF1A2389F58D}"/>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8" name="橢圓 27">
                  <a:extLst>
                    <a:ext uri="{FF2B5EF4-FFF2-40B4-BE49-F238E27FC236}">
                      <a16:creationId xmlns:a16="http://schemas.microsoft.com/office/drawing/2014/main" id="{C8B21B59-E1D2-CCFF-3933-143ACDD9B8D8}"/>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53473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ㄕ</a:t>
            </a:r>
          </a:p>
        </p:txBody>
      </p:sp>
      <p:grpSp>
        <p:nvGrpSpPr>
          <p:cNvPr id="45" name="群組 44">
            <a:extLst>
              <a:ext uri="{FF2B5EF4-FFF2-40B4-BE49-F238E27FC236}">
                <a16:creationId xmlns:a16="http://schemas.microsoft.com/office/drawing/2014/main" id="{01449853-8EEB-5044-DC45-81C077787BA4}"/>
              </a:ext>
            </a:extLst>
          </p:cNvPr>
          <p:cNvGrpSpPr/>
          <p:nvPr/>
        </p:nvGrpSpPr>
        <p:grpSpPr>
          <a:xfrm>
            <a:off x="6532422" y="2963255"/>
            <a:ext cx="1510005" cy="3067118"/>
            <a:chOff x="6532422" y="2963255"/>
            <a:chExt cx="1510005" cy="3067118"/>
          </a:xfrm>
        </p:grpSpPr>
        <p:grpSp>
          <p:nvGrpSpPr>
            <p:cNvPr id="10" name="群組 9">
              <a:extLst>
                <a:ext uri="{FF2B5EF4-FFF2-40B4-BE49-F238E27FC236}">
                  <a16:creationId xmlns:a16="http://schemas.microsoft.com/office/drawing/2014/main" id="{5BD2F136-AB5B-4664-159D-C8313483C8D6}"/>
                </a:ext>
              </a:extLst>
            </p:cNvPr>
            <p:cNvGrpSpPr/>
            <p:nvPr/>
          </p:nvGrpSpPr>
          <p:grpSpPr>
            <a:xfrm>
              <a:off x="6768137" y="5091654"/>
              <a:ext cx="1242648" cy="938719"/>
              <a:chOff x="6239147" y="5093238"/>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7002526" y="529406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39147" y="5093238"/>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樹</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2422" y="2963255"/>
              <a:ext cx="1510005" cy="2031160"/>
            </a:xfrm>
            <a:prstGeom prst="rect">
              <a:avLst/>
            </a:prstGeom>
          </p:spPr>
        </p:pic>
      </p:grpSp>
      <p:grpSp>
        <p:nvGrpSpPr>
          <p:cNvPr id="37" name="群組 36">
            <a:extLst>
              <a:ext uri="{FF2B5EF4-FFF2-40B4-BE49-F238E27FC236}">
                <a16:creationId xmlns:a16="http://schemas.microsoft.com/office/drawing/2014/main" id="{7C7C43F3-BBB7-7598-1BBE-4E0B5C3EF73B}"/>
              </a:ext>
            </a:extLst>
          </p:cNvPr>
          <p:cNvGrpSpPr/>
          <p:nvPr/>
        </p:nvGrpSpPr>
        <p:grpSpPr>
          <a:xfrm>
            <a:off x="737836" y="3405175"/>
            <a:ext cx="2370027" cy="2620994"/>
            <a:chOff x="737836" y="3405175"/>
            <a:chExt cx="2370027" cy="2620994"/>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836" y="3405175"/>
              <a:ext cx="2101617" cy="1444862"/>
            </a:xfrm>
            <a:prstGeom prst="rect">
              <a:avLst/>
            </a:prstGeom>
          </p:spPr>
        </p:pic>
        <p:grpSp>
          <p:nvGrpSpPr>
            <p:cNvPr id="36" name="群組 35">
              <a:extLst>
                <a:ext uri="{FF2B5EF4-FFF2-40B4-BE49-F238E27FC236}">
                  <a16:creationId xmlns:a16="http://schemas.microsoft.com/office/drawing/2014/main" id="{38A72844-31A9-189E-DB38-1F43CF5AA918}"/>
                </a:ext>
              </a:extLst>
            </p:cNvPr>
            <p:cNvGrpSpPr/>
            <p:nvPr/>
          </p:nvGrpSpPr>
          <p:grpSpPr>
            <a:xfrm>
              <a:off x="807233" y="5087450"/>
              <a:ext cx="2300630" cy="938719"/>
              <a:chOff x="807233" y="5087450"/>
              <a:chExt cx="2300630" cy="938719"/>
            </a:xfrm>
          </p:grpSpPr>
          <p:sp>
            <p:nvSpPr>
              <p:cNvPr id="28" name="橢圓 27">
                <a:extLst>
                  <a:ext uri="{FF2B5EF4-FFF2-40B4-BE49-F238E27FC236}">
                    <a16:creationId xmlns:a16="http://schemas.microsoft.com/office/drawing/2014/main" id="{01F6F593-176F-F3B2-1BBA-24AB13C71002}"/>
                  </a:ext>
                </a:extLst>
              </p:cNvPr>
              <p:cNvSpPr/>
              <p:nvPr/>
            </p:nvSpPr>
            <p:spPr>
              <a:xfrm>
                <a:off x="1573443" y="5436689"/>
                <a:ext cx="259596" cy="259596"/>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9" name="群組 28">
                <a:extLst>
                  <a:ext uri="{FF2B5EF4-FFF2-40B4-BE49-F238E27FC236}">
                    <a16:creationId xmlns:a16="http://schemas.microsoft.com/office/drawing/2014/main" id="{65D25752-990C-9C59-1D1B-CBCF1C5B6C1E}"/>
                  </a:ext>
                </a:extLst>
              </p:cNvPr>
              <p:cNvGrpSpPr/>
              <p:nvPr/>
            </p:nvGrpSpPr>
            <p:grpSpPr>
              <a:xfrm>
                <a:off x="807233" y="5087450"/>
                <a:ext cx="2300630" cy="938719"/>
                <a:chOff x="3611317" y="5096755"/>
                <a:chExt cx="2300630" cy="938719"/>
              </a:xfrm>
            </p:grpSpPr>
            <p:grpSp>
              <p:nvGrpSpPr>
                <p:cNvPr id="31" name="群組 30">
                  <a:extLst>
                    <a:ext uri="{FF2B5EF4-FFF2-40B4-BE49-F238E27FC236}">
                      <a16:creationId xmlns:a16="http://schemas.microsoft.com/office/drawing/2014/main" id="{7714D91D-DF54-309B-5D93-4BA1CED99525}"/>
                    </a:ext>
                  </a:extLst>
                </p:cNvPr>
                <p:cNvGrpSpPr/>
                <p:nvPr/>
              </p:nvGrpSpPr>
              <p:grpSpPr>
                <a:xfrm>
                  <a:off x="3611317" y="5096755"/>
                  <a:ext cx="2300630" cy="938719"/>
                  <a:chOff x="686643" y="4828554"/>
                  <a:chExt cx="3119738" cy="938719"/>
                </a:xfrm>
              </p:grpSpPr>
              <p:sp>
                <p:nvSpPr>
                  <p:cNvPr id="33" name="文字方塊 32">
                    <a:extLst>
                      <a:ext uri="{FF2B5EF4-FFF2-40B4-BE49-F238E27FC236}">
                        <a16:creationId xmlns:a16="http://schemas.microsoft.com/office/drawing/2014/main" id="{1356CF5F-71B4-EB3C-6101-AD8D35861CA2}"/>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獅子</a:t>
                    </a:r>
                  </a:p>
                </p:txBody>
              </p:sp>
              <p:sp>
                <p:nvSpPr>
                  <p:cNvPr id="34" name="矩形 33">
                    <a:extLst>
                      <a:ext uri="{FF2B5EF4-FFF2-40B4-BE49-F238E27FC236}">
                        <a16:creationId xmlns:a16="http://schemas.microsoft.com/office/drawing/2014/main" id="{8CB83D40-42F2-10BB-2E7C-ADAAE37BFD5C}"/>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2" name="橢圓 31">
                  <a:extLst>
                    <a:ext uri="{FF2B5EF4-FFF2-40B4-BE49-F238E27FC236}">
                      <a16:creationId xmlns:a16="http://schemas.microsoft.com/office/drawing/2014/main" id="{59EA6E2B-CB4D-18DC-0820-C2D2248D316C}"/>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44" name="群組 43">
            <a:extLst>
              <a:ext uri="{FF2B5EF4-FFF2-40B4-BE49-F238E27FC236}">
                <a16:creationId xmlns:a16="http://schemas.microsoft.com/office/drawing/2014/main" id="{14794996-AD6A-114E-1975-351A1E926A26}"/>
              </a:ext>
            </a:extLst>
          </p:cNvPr>
          <p:cNvGrpSpPr/>
          <p:nvPr/>
        </p:nvGrpSpPr>
        <p:grpSpPr>
          <a:xfrm>
            <a:off x="3382801" y="3522086"/>
            <a:ext cx="2378397" cy="2504083"/>
            <a:chOff x="3436250" y="3533574"/>
            <a:chExt cx="2378397" cy="2504083"/>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36250" y="3533574"/>
              <a:ext cx="2271499" cy="1291914"/>
            </a:xfrm>
            <a:prstGeom prst="rect">
              <a:avLst/>
            </a:prstGeom>
          </p:spPr>
        </p:pic>
        <p:grpSp>
          <p:nvGrpSpPr>
            <p:cNvPr id="43" name="群組 42">
              <a:extLst>
                <a:ext uri="{FF2B5EF4-FFF2-40B4-BE49-F238E27FC236}">
                  <a16:creationId xmlns:a16="http://schemas.microsoft.com/office/drawing/2014/main" id="{94AC679C-EE3E-AFDC-BF4E-8FCC5680875A}"/>
                </a:ext>
              </a:extLst>
            </p:cNvPr>
            <p:cNvGrpSpPr/>
            <p:nvPr/>
          </p:nvGrpSpPr>
          <p:grpSpPr>
            <a:xfrm>
              <a:off x="3523190" y="5098938"/>
              <a:ext cx="2291457" cy="938719"/>
              <a:chOff x="3523190" y="5098938"/>
              <a:chExt cx="2291457" cy="938719"/>
            </a:xfrm>
          </p:grpSpPr>
          <p:grpSp>
            <p:nvGrpSpPr>
              <p:cNvPr id="40" name="群組 39">
                <a:extLst>
                  <a:ext uri="{FF2B5EF4-FFF2-40B4-BE49-F238E27FC236}">
                    <a16:creationId xmlns:a16="http://schemas.microsoft.com/office/drawing/2014/main" id="{60259F55-E79A-69D2-6B1A-5BCD5117EEF6}"/>
                  </a:ext>
                </a:extLst>
              </p:cNvPr>
              <p:cNvGrpSpPr/>
              <p:nvPr/>
            </p:nvGrpSpPr>
            <p:grpSpPr>
              <a:xfrm>
                <a:off x="4571999" y="5098938"/>
                <a:ext cx="1242648" cy="938719"/>
                <a:chOff x="5343223" y="2624024"/>
                <a:chExt cx="1242648" cy="938719"/>
              </a:xfrm>
            </p:grpSpPr>
            <p:sp>
              <p:nvSpPr>
                <p:cNvPr id="38" name="文字方塊 37">
                  <a:extLst>
                    <a:ext uri="{FF2B5EF4-FFF2-40B4-BE49-F238E27FC236}">
                      <a16:creationId xmlns:a16="http://schemas.microsoft.com/office/drawing/2014/main" id="{D4DD5E14-042E-3A46-EEC8-32599C93CC23}"/>
                    </a:ext>
                  </a:extLst>
                </p:cNvPr>
                <p:cNvSpPr txBox="1"/>
                <p:nvPr/>
              </p:nvSpPr>
              <p:spPr>
                <a:xfrm>
                  <a:off x="5343223" y="2624024"/>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叫</a:t>
                  </a:r>
                </a:p>
              </p:txBody>
            </p:sp>
            <p:sp>
              <p:nvSpPr>
                <p:cNvPr id="39" name="矩形 38">
                  <a:extLst>
                    <a:ext uri="{FF2B5EF4-FFF2-40B4-BE49-F238E27FC236}">
                      <a16:creationId xmlns:a16="http://schemas.microsoft.com/office/drawing/2014/main" id="{19677819-7410-E24E-2959-03239D536411}"/>
                    </a:ext>
                  </a:extLst>
                </p:cNvPr>
                <p:cNvSpPr/>
                <p:nvPr/>
              </p:nvSpPr>
              <p:spPr>
                <a:xfrm>
                  <a:off x="5467149" y="2743200"/>
                  <a:ext cx="664144" cy="685800"/>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grpSp>
            <p:nvGrpSpPr>
              <p:cNvPr id="20" name="群組 19">
                <a:extLst>
                  <a:ext uri="{FF2B5EF4-FFF2-40B4-BE49-F238E27FC236}">
                    <a16:creationId xmlns:a16="http://schemas.microsoft.com/office/drawing/2014/main" id="{0CCE7074-4D23-FA95-7519-91E707A4F770}"/>
                  </a:ext>
                </a:extLst>
              </p:cNvPr>
              <p:cNvGrpSpPr/>
              <p:nvPr/>
            </p:nvGrpSpPr>
            <p:grpSpPr>
              <a:xfrm>
                <a:off x="3523190" y="5098938"/>
                <a:ext cx="1947969" cy="938719"/>
                <a:chOff x="3535766" y="5093239"/>
                <a:chExt cx="1947969" cy="938719"/>
              </a:xfrm>
            </p:grpSpPr>
            <p:sp>
              <p:nvSpPr>
                <p:cNvPr id="14" name="橢圓 13">
                  <a:extLst>
                    <a:ext uri="{FF2B5EF4-FFF2-40B4-BE49-F238E27FC236}">
                      <a16:creationId xmlns:a16="http://schemas.microsoft.com/office/drawing/2014/main" id="{29887159-519C-14A6-30B5-D8523B82AFB3}"/>
                    </a:ext>
                  </a:extLst>
                </p:cNvPr>
                <p:cNvSpPr/>
                <p:nvPr/>
              </p:nvSpPr>
              <p:spPr>
                <a:xfrm>
                  <a:off x="4299214" y="5218684"/>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35766" y="5093239"/>
                  <a:ext cx="1947969"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睡</a:t>
                  </a:r>
                  <a:r>
                    <a:rPr kumimoji="1" lang="zh-TW" altLang="en-US" sz="5500" dirty="0">
                      <a:latin typeface="Iansui 094" pitchFamily="2" charset="-120"/>
                      <a:ea typeface="Iansui 094" pitchFamily="2" charset="-120"/>
                      <a:cs typeface="Iansui 094" pitchFamily="2" charset="-120"/>
                    </a:rPr>
                    <a:t>覺</a:t>
                  </a:r>
                </a:p>
              </p:txBody>
            </p:sp>
          </p:grpSp>
        </p:grpSp>
      </p:grpSp>
    </p:spTree>
    <p:extLst>
      <p:ext uri="{BB962C8B-B14F-4D97-AF65-F5344CB8AC3E}">
        <p14:creationId xmlns:p14="http://schemas.microsoft.com/office/powerpoint/2010/main" val="427664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up)">
                                      <p:cBhvr>
                                        <p:cTn id="14" dur="500"/>
                                        <p:tgtEl>
                                          <p:spTgt spid="4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p:tgtEl>
                                          <p:spTgt spid="45"/>
                                        </p:tgtEl>
                                        <p:attrNameLst>
                                          <p:attrName>ppt_y</p:attrName>
                                        </p:attrNameLst>
                                      </p:cBhvr>
                                      <p:tavLst>
                                        <p:tav tm="0">
                                          <p:val>
                                            <p:strVal val="#ppt_y+#ppt_h*1.125000"/>
                                          </p:val>
                                        </p:tav>
                                        <p:tav tm="100000">
                                          <p:val>
                                            <p:strVal val="#ppt_y"/>
                                          </p:val>
                                        </p:tav>
                                      </p:tavLst>
                                    </p:anim>
                                    <p:animEffect transition="in" filter="wipe(up)">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6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108000" bIns="324000" rtlCol="0" anchor="ctr" anchorCtr="1"/>
          <a:lstStyle/>
          <a:p>
            <a:r>
              <a:rPr kumimoji="1" lang="zh-TW" altLang="en-US" sz="15000" b="1" baseline="0" dirty="0">
                <a:solidFill>
                  <a:srgbClr val="FFF9E8"/>
                </a:solidFill>
                <a:latin typeface="Iansui 094" pitchFamily="2" charset="-120"/>
                <a:ea typeface="Iansui 094" pitchFamily="2" charset="-120"/>
                <a:cs typeface="Iansui 094" pitchFamily="2" charset="-120"/>
              </a:rPr>
              <a:t>ㄖ</a:t>
            </a:r>
          </a:p>
        </p:txBody>
      </p:sp>
      <p:grpSp>
        <p:nvGrpSpPr>
          <p:cNvPr id="20" name="群組 19">
            <a:extLst>
              <a:ext uri="{FF2B5EF4-FFF2-40B4-BE49-F238E27FC236}">
                <a16:creationId xmlns:a16="http://schemas.microsoft.com/office/drawing/2014/main" id="{51595B16-6532-D7BC-6BE1-E75710DAA4C1}"/>
              </a:ext>
            </a:extLst>
          </p:cNvPr>
          <p:cNvGrpSpPr/>
          <p:nvPr/>
        </p:nvGrpSpPr>
        <p:grpSpPr>
          <a:xfrm>
            <a:off x="3484297" y="3970207"/>
            <a:ext cx="2300630" cy="2064664"/>
            <a:chOff x="3421686" y="3970207"/>
            <a:chExt cx="2300630" cy="206466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09597" y="3970207"/>
              <a:ext cx="2124806" cy="849920"/>
            </a:xfrm>
            <a:prstGeom prst="rect">
              <a:avLst/>
            </a:prstGeom>
          </p:spPr>
        </p:pic>
        <p:grpSp>
          <p:nvGrpSpPr>
            <p:cNvPr id="16" name="群組 15">
              <a:extLst>
                <a:ext uri="{FF2B5EF4-FFF2-40B4-BE49-F238E27FC236}">
                  <a16:creationId xmlns:a16="http://schemas.microsoft.com/office/drawing/2014/main" id="{90C64310-5BC1-99D3-132B-0199FD7AE7B6}"/>
                </a:ext>
              </a:extLst>
            </p:cNvPr>
            <p:cNvGrpSpPr/>
            <p:nvPr/>
          </p:nvGrpSpPr>
          <p:grpSpPr>
            <a:xfrm>
              <a:off x="3421686" y="5096152"/>
              <a:ext cx="2300630" cy="938719"/>
              <a:chOff x="3238014" y="509615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001462" y="522432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238014"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融化</a:t>
                </a:r>
              </a:p>
            </p:txBody>
          </p:sp>
        </p:grpSp>
      </p:grpSp>
      <p:grpSp>
        <p:nvGrpSpPr>
          <p:cNvPr id="7" name="群組 6">
            <a:extLst>
              <a:ext uri="{FF2B5EF4-FFF2-40B4-BE49-F238E27FC236}">
                <a16:creationId xmlns:a16="http://schemas.microsoft.com/office/drawing/2014/main" id="{BB41D1D8-0432-2235-A37A-240A10322C75}"/>
              </a:ext>
            </a:extLst>
          </p:cNvPr>
          <p:cNvGrpSpPr/>
          <p:nvPr/>
        </p:nvGrpSpPr>
        <p:grpSpPr>
          <a:xfrm>
            <a:off x="740148" y="3429000"/>
            <a:ext cx="2300630" cy="2605871"/>
            <a:chOff x="740148" y="3429000"/>
            <a:chExt cx="2300630" cy="260587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6731" y="3429000"/>
              <a:ext cx="1991248" cy="1543217"/>
            </a:xfrm>
            <a:prstGeom prst="rect">
              <a:avLst/>
            </a:prstGeom>
          </p:spPr>
        </p:pic>
        <p:grpSp>
          <p:nvGrpSpPr>
            <p:cNvPr id="5" name="群組 4">
              <a:extLst>
                <a:ext uri="{FF2B5EF4-FFF2-40B4-BE49-F238E27FC236}">
                  <a16:creationId xmlns:a16="http://schemas.microsoft.com/office/drawing/2014/main" id="{3CA3699A-AF5D-CDA4-B004-FD5B6DFF015A}"/>
                </a:ext>
              </a:extLst>
            </p:cNvPr>
            <p:cNvGrpSpPr/>
            <p:nvPr/>
          </p:nvGrpSpPr>
          <p:grpSpPr>
            <a:xfrm>
              <a:off x="740148" y="5096152"/>
              <a:ext cx="2300630" cy="938719"/>
              <a:chOff x="740148"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297035"/>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乳牛</a:t>
                </a:r>
              </a:p>
            </p:txBody>
          </p:sp>
        </p:grpSp>
      </p:grpSp>
      <p:grpSp>
        <p:nvGrpSpPr>
          <p:cNvPr id="10" name="群組 9">
            <a:extLst>
              <a:ext uri="{FF2B5EF4-FFF2-40B4-BE49-F238E27FC236}">
                <a16:creationId xmlns:a16="http://schemas.microsoft.com/office/drawing/2014/main" id="{8A6DB9A8-D4DE-E22A-B6FB-3642627FCB4F}"/>
              </a:ext>
            </a:extLst>
          </p:cNvPr>
          <p:cNvGrpSpPr/>
          <p:nvPr/>
        </p:nvGrpSpPr>
        <p:grpSpPr>
          <a:xfrm>
            <a:off x="6103224" y="3783800"/>
            <a:ext cx="2300630" cy="2251071"/>
            <a:chOff x="6103224" y="3783800"/>
            <a:chExt cx="2300630" cy="2251071"/>
          </a:xfrm>
        </p:grpSpPr>
        <p:grpSp>
          <p:nvGrpSpPr>
            <p:cNvPr id="8" name="群組 7">
              <a:extLst>
                <a:ext uri="{FF2B5EF4-FFF2-40B4-BE49-F238E27FC236}">
                  <a16:creationId xmlns:a16="http://schemas.microsoft.com/office/drawing/2014/main" id="{6D7593C4-4E25-F659-EF99-B0FB4703A213}"/>
                </a:ext>
              </a:extLst>
            </p:cNvPr>
            <p:cNvGrpSpPr/>
            <p:nvPr/>
          </p:nvGrpSpPr>
          <p:grpSpPr>
            <a:xfrm>
              <a:off x="6103224" y="5096152"/>
              <a:ext cx="2300630" cy="938719"/>
              <a:chOff x="6103224" y="5096152"/>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71065" y="5426457"/>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103224"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日曆</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1243" y="3783800"/>
              <a:ext cx="1667978" cy="1115460"/>
            </a:xfrm>
            <a:prstGeom prst="rect">
              <a:avLst/>
            </a:prstGeom>
          </p:spPr>
        </p:pic>
      </p:grpSp>
    </p:spTree>
    <p:extLst>
      <p:ext uri="{BB962C8B-B14F-4D97-AF65-F5344CB8AC3E}">
        <p14:creationId xmlns:p14="http://schemas.microsoft.com/office/powerpoint/2010/main" val="262450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216000" tIns="0"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ㄗ</a:t>
            </a:r>
          </a:p>
        </p:txBody>
      </p:sp>
      <p:grpSp>
        <p:nvGrpSpPr>
          <p:cNvPr id="40" name="群組 39">
            <a:extLst>
              <a:ext uri="{FF2B5EF4-FFF2-40B4-BE49-F238E27FC236}">
                <a16:creationId xmlns:a16="http://schemas.microsoft.com/office/drawing/2014/main" id="{8E5F0527-4DC8-762F-FBAE-3FFE66CF71AD}"/>
              </a:ext>
            </a:extLst>
          </p:cNvPr>
          <p:cNvGrpSpPr/>
          <p:nvPr/>
        </p:nvGrpSpPr>
        <p:grpSpPr>
          <a:xfrm>
            <a:off x="3532461" y="3203328"/>
            <a:ext cx="2300630" cy="2842564"/>
            <a:chOff x="3532461" y="3203328"/>
            <a:chExt cx="2300630" cy="284256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6300" y="3203328"/>
              <a:ext cx="1110372" cy="1880698"/>
            </a:xfrm>
            <a:prstGeom prst="rect">
              <a:avLst/>
            </a:prstGeom>
          </p:spPr>
        </p:pic>
        <p:grpSp>
          <p:nvGrpSpPr>
            <p:cNvPr id="39" name="群組 38">
              <a:extLst>
                <a:ext uri="{FF2B5EF4-FFF2-40B4-BE49-F238E27FC236}">
                  <a16:creationId xmlns:a16="http://schemas.microsoft.com/office/drawing/2014/main" id="{50668D85-8A53-FDD5-7DED-75E446A5DB8D}"/>
                </a:ext>
              </a:extLst>
            </p:cNvPr>
            <p:cNvGrpSpPr/>
            <p:nvPr/>
          </p:nvGrpSpPr>
          <p:grpSpPr>
            <a:xfrm>
              <a:off x="3532461" y="5107173"/>
              <a:ext cx="2300630" cy="938719"/>
              <a:chOff x="3532461" y="5107173"/>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5335386" y="5298099"/>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532461" y="510717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洗澡</a:t>
                </a:r>
              </a:p>
            </p:txBody>
          </p:sp>
        </p:grpSp>
      </p:grpSp>
      <p:grpSp>
        <p:nvGrpSpPr>
          <p:cNvPr id="41" name="群組 40">
            <a:extLst>
              <a:ext uri="{FF2B5EF4-FFF2-40B4-BE49-F238E27FC236}">
                <a16:creationId xmlns:a16="http://schemas.microsoft.com/office/drawing/2014/main" id="{1BC660D3-F6B9-D32D-A187-2045D39463E4}"/>
              </a:ext>
            </a:extLst>
          </p:cNvPr>
          <p:cNvGrpSpPr/>
          <p:nvPr/>
        </p:nvGrpSpPr>
        <p:grpSpPr>
          <a:xfrm>
            <a:off x="6221508" y="3634335"/>
            <a:ext cx="2300630" cy="2388410"/>
            <a:chOff x="6226052" y="3643547"/>
            <a:chExt cx="2300630" cy="2388410"/>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97073" y="3643547"/>
              <a:ext cx="1255690" cy="1255690"/>
            </a:xfrm>
            <a:prstGeom prst="rect">
              <a:avLst/>
            </a:prstGeom>
          </p:spPr>
        </p:pic>
        <p:grpSp>
          <p:nvGrpSpPr>
            <p:cNvPr id="23" name="群組 22">
              <a:extLst>
                <a:ext uri="{FF2B5EF4-FFF2-40B4-BE49-F238E27FC236}">
                  <a16:creationId xmlns:a16="http://schemas.microsoft.com/office/drawing/2014/main" id="{4718C6D8-5D49-2150-2E63-151D13FBCCA2}"/>
                </a:ext>
              </a:extLst>
            </p:cNvPr>
            <p:cNvGrpSpPr/>
            <p:nvPr/>
          </p:nvGrpSpPr>
          <p:grpSpPr>
            <a:xfrm>
              <a:off x="6226052" y="5093238"/>
              <a:ext cx="2300630" cy="938719"/>
              <a:chOff x="3576890" y="5093239"/>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4343100" y="529810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7" name="群組 26">
                <a:extLst>
                  <a:ext uri="{FF2B5EF4-FFF2-40B4-BE49-F238E27FC236}">
                    <a16:creationId xmlns:a16="http://schemas.microsoft.com/office/drawing/2014/main" id="{ED2D92DC-B6DA-65DD-DB6C-7BEE37AB3AA9}"/>
                  </a:ext>
                </a:extLst>
              </p:cNvPr>
              <p:cNvGrpSpPr/>
              <p:nvPr/>
            </p:nvGrpSpPr>
            <p:grpSpPr>
              <a:xfrm>
                <a:off x="3576890" y="5093239"/>
                <a:ext cx="2300630" cy="938719"/>
                <a:chOff x="686643" y="4828554"/>
                <a:chExt cx="3119738" cy="938719"/>
              </a:xfrm>
            </p:grpSpPr>
            <p:sp>
              <p:nvSpPr>
                <p:cNvPr id="29" name="文字方塊 28">
                  <a:extLst>
                    <a:ext uri="{FF2B5EF4-FFF2-40B4-BE49-F238E27FC236}">
                      <a16:creationId xmlns:a16="http://schemas.microsoft.com/office/drawing/2014/main" id="{2CACE675-965F-CC1F-0CAE-CF232C947F1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足球</a:t>
                  </a:r>
                </a:p>
              </p:txBody>
            </p:sp>
            <p:sp>
              <p:nvSpPr>
                <p:cNvPr id="30" name="矩形 29">
                  <a:extLst>
                    <a:ext uri="{FF2B5EF4-FFF2-40B4-BE49-F238E27FC236}">
                      <a16:creationId xmlns:a16="http://schemas.microsoft.com/office/drawing/2014/main" id="{5BA787B2-4C55-0C5D-E0C9-BF1A2389F58D}"/>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38" name="群組 37">
            <a:extLst>
              <a:ext uri="{FF2B5EF4-FFF2-40B4-BE49-F238E27FC236}">
                <a16:creationId xmlns:a16="http://schemas.microsoft.com/office/drawing/2014/main" id="{D0739A78-599E-2530-F6B7-5695F10F124C}"/>
              </a:ext>
            </a:extLst>
          </p:cNvPr>
          <p:cNvGrpSpPr/>
          <p:nvPr/>
        </p:nvGrpSpPr>
        <p:grpSpPr>
          <a:xfrm>
            <a:off x="825229" y="3495774"/>
            <a:ext cx="2348744" cy="2526971"/>
            <a:chOff x="825229" y="3495774"/>
            <a:chExt cx="2348744" cy="252697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5229" y="3495774"/>
              <a:ext cx="2147839" cy="1463215"/>
            </a:xfrm>
            <a:prstGeom prst="rect">
              <a:avLst/>
            </a:prstGeom>
          </p:spPr>
        </p:pic>
        <p:grpSp>
          <p:nvGrpSpPr>
            <p:cNvPr id="37" name="群組 36">
              <a:extLst>
                <a:ext uri="{FF2B5EF4-FFF2-40B4-BE49-F238E27FC236}">
                  <a16:creationId xmlns:a16="http://schemas.microsoft.com/office/drawing/2014/main" id="{FD807A70-8AB4-01F6-AC85-0921C9276991}"/>
                </a:ext>
              </a:extLst>
            </p:cNvPr>
            <p:cNvGrpSpPr/>
            <p:nvPr/>
          </p:nvGrpSpPr>
          <p:grpSpPr>
            <a:xfrm>
              <a:off x="873343" y="5084026"/>
              <a:ext cx="2300630" cy="938719"/>
              <a:chOff x="873343" y="5084026"/>
              <a:chExt cx="2300630" cy="938719"/>
            </a:xfrm>
          </p:grpSpPr>
          <p:sp>
            <p:nvSpPr>
              <p:cNvPr id="22" name="橢圓 21">
                <a:extLst>
                  <a:ext uri="{FF2B5EF4-FFF2-40B4-BE49-F238E27FC236}">
                    <a16:creationId xmlns:a16="http://schemas.microsoft.com/office/drawing/2014/main" id="{FE161CBD-DC00-6583-370C-81A6BAD9480A}"/>
                  </a:ext>
                </a:extLst>
              </p:cNvPr>
              <p:cNvSpPr/>
              <p:nvPr/>
            </p:nvSpPr>
            <p:spPr>
              <a:xfrm>
                <a:off x="1639553" y="5202262"/>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4" name="群組 23">
                <a:extLst>
                  <a:ext uri="{FF2B5EF4-FFF2-40B4-BE49-F238E27FC236}">
                    <a16:creationId xmlns:a16="http://schemas.microsoft.com/office/drawing/2014/main" id="{FA615969-723D-B7A6-C752-B6B7124695CA}"/>
                  </a:ext>
                </a:extLst>
              </p:cNvPr>
              <p:cNvGrpSpPr/>
              <p:nvPr/>
            </p:nvGrpSpPr>
            <p:grpSpPr>
              <a:xfrm>
                <a:off x="873343" y="5084026"/>
                <a:ext cx="2300630" cy="938719"/>
                <a:chOff x="3611317" y="5096755"/>
                <a:chExt cx="2300630" cy="938719"/>
              </a:xfrm>
            </p:grpSpPr>
            <p:grpSp>
              <p:nvGrpSpPr>
                <p:cNvPr id="33" name="群組 32">
                  <a:extLst>
                    <a:ext uri="{FF2B5EF4-FFF2-40B4-BE49-F238E27FC236}">
                      <a16:creationId xmlns:a16="http://schemas.microsoft.com/office/drawing/2014/main" id="{166F9B57-36E6-CDA7-C6E5-D982C1D03988}"/>
                    </a:ext>
                  </a:extLst>
                </p:cNvPr>
                <p:cNvGrpSpPr/>
                <p:nvPr/>
              </p:nvGrpSpPr>
              <p:grpSpPr>
                <a:xfrm>
                  <a:off x="3611317" y="5096755"/>
                  <a:ext cx="2300630" cy="938719"/>
                  <a:chOff x="686643" y="4828554"/>
                  <a:chExt cx="3119738" cy="938719"/>
                </a:xfrm>
              </p:grpSpPr>
              <p:sp>
                <p:nvSpPr>
                  <p:cNvPr id="35" name="文字方塊 34">
                    <a:extLst>
                      <a:ext uri="{FF2B5EF4-FFF2-40B4-BE49-F238E27FC236}">
                        <a16:creationId xmlns:a16="http://schemas.microsoft.com/office/drawing/2014/main" id="{B95903E8-BFB9-C38F-3A12-A75B79C1EA5D}"/>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粽子</a:t>
                    </a:r>
                  </a:p>
                </p:txBody>
              </p:sp>
              <p:sp>
                <p:nvSpPr>
                  <p:cNvPr id="36" name="矩形 35">
                    <a:extLst>
                      <a:ext uri="{FF2B5EF4-FFF2-40B4-BE49-F238E27FC236}">
                        <a16:creationId xmlns:a16="http://schemas.microsoft.com/office/drawing/2014/main" id="{E8B18356-3FE3-6C2D-D7D2-6FEC08CDBC21}"/>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6C8A013D-162A-6BFB-49DB-7F58FA267963}"/>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34113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p:tgtEl>
                                          <p:spTgt spid="40"/>
                                        </p:tgtEl>
                                        <p:attrNameLst>
                                          <p:attrName>ppt_y</p:attrName>
                                        </p:attrNameLst>
                                      </p:cBhvr>
                                      <p:tavLst>
                                        <p:tav tm="0">
                                          <p:val>
                                            <p:strVal val="#ppt_y+#ppt_h*1.125000"/>
                                          </p:val>
                                        </p:tav>
                                        <p:tav tm="100000">
                                          <p:val>
                                            <p:strVal val="#ppt_y"/>
                                          </p:val>
                                        </p:tav>
                                      </p:tavLst>
                                    </p:anim>
                                    <p:animEffect transition="in" filter="wipe(up)">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p:tgtEl>
                                          <p:spTgt spid="41"/>
                                        </p:tgtEl>
                                        <p:attrNameLst>
                                          <p:attrName>ppt_y</p:attrName>
                                        </p:attrNameLst>
                                      </p:cBhvr>
                                      <p:tavLst>
                                        <p:tav tm="0">
                                          <p:val>
                                            <p:strVal val="#ppt_y+#ppt_h*1.125000"/>
                                          </p:val>
                                        </p:tav>
                                        <p:tav tm="100000">
                                          <p:val>
                                            <p:strVal val="#ppt_y"/>
                                          </p:val>
                                        </p:tav>
                                      </p:tavLst>
                                    </p:anim>
                                    <p:animEffect transition="in" filter="wipe(up)">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ㄘ</a:t>
            </a:r>
          </a:p>
        </p:txBody>
      </p:sp>
      <p:grpSp>
        <p:nvGrpSpPr>
          <p:cNvPr id="11" name="群組 10">
            <a:extLst>
              <a:ext uri="{FF2B5EF4-FFF2-40B4-BE49-F238E27FC236}">
                <a16:creationId xmlns:a16="http://schemas.microsoft.com/office/drawing/2014/main" id="{8681522D-4919-7E68-8935-8FD3DB3C0218}"/>
              </a:ext>
            </a:extLst>
          </p:cNvPr>
          <p:cNvGrpSpPr/>
          <p:nvPr/>
        </p:nvGrpSpPr>
        <p:grpSpPr>
          <a:xfrm>
            <a:off x="6239147" y="3738117"/>
            <a:ext cx="2300630" cy="2293840"/>
            <a:chOff x="6239147" y="3738117"/>
            <a:chExt cx="2300630" cy="2293840"/>
          </a:xfrm>
        </p:grpSpPr>
        <p:grpSp>
          <p:nvGrpSpPr>
            <p:cNvPr id="5" name="群組 4">
              <a:extLst>
                <a:ext uri="{FF2B5EF4-FFF2-40B4-BE49-F238E27FC236}">
                  <a16:creationId xmlns:a16="http://schemas.microsoft.com/office/drawing/2014/main" id="{70CAFED1-8ACE-2E43-2743-BFF0507004BE}"/>
                </a:ext>
              </a:extLst>
            </p:cNvPr>
            <p:cNvGrpSpPr/>
            <p:nvPr/>
          </p:nvGrpSpPr>
          <p:grpSpPr>
            <a:xfrm>
              <a:off x="6239147" y="5093238"/>
              <a:ext cx="2300630" cy="938719"/>
              <a:chOff x="6239147" y="5093238"/>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7002526" y="542469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39147"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刺蝟</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48045" y="3738117"/>
              <a:ext cx="2034450" cy="1080802"/>
            </a:xfrm>
            <a:prstGeom prst="rect">
              <a:avLst/>
            </a:prstGeom>
          </p:spPr>
        </p:pic>
      </p:grpSp>
      <p:grpSp>
        <p:nvGrpSpPr>
          <p:cNvPr id="8" name="群組 7">
            <a:extLst>
              <a:ext uri="{FF2B5EF4-FFF2-40B4-BE49-F238E27FC236}">
                <a16:creationId xmlns:a16="http://schemas.microsoft.com/office/drawing/2014/main" id="{BC8B783A-0F1E-02EB-A93F-D17EF127139A}"/>
              </a:ext>
            </a:extLst>
          </p:cNvPr>
          <p:cNvGrpSpPr/>
          <p:nvPr/>
        </p:nvGrpSpPr>
        <p:grpSpPr>
          <a:xfrm>
            <a:off x="3467009" y="3752662"/>
            <a:ext cx="2300630" cy="2279295"/>
            <a:chOff x="3467009" y="3752662"/>
            <a:chExt cx="2300630" cy="2279295"/>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21139379">
              <a:off x="3644375" y="3752662"/>
              <a:ext cx="1742888" cy="1121984"/>
            </a:xfrm>
            <a:prstGeom prst="rect">
              <a:avLst/>
            </a:prstGeom>
          </p:spPr>
        </p:pic>
        <p:grpSp>
          <p:nvGrpSpPr>
            <p:cNvPr id="7" name="群組 6">
              <a:extLst>
                <a:ext uri="{FF2B5EF4-FFF2-40B4-BE49-F238E27FC236}">
                  <a16:creationId xmlns:a16="http://schemas.microsoft.com/office/drawing/2014/main" id="{22EBA183-AF7F-B4D7-F72E-CCCCC228A6A5}"/>
                </a:ext>
              </a:extLst>
            </p:cNvPr>
            <p:cNvGrpSpPr/>
            <p:nvPr/>
          </p:nvGrpSpPr>
          <p:grpSpPr>
            <a:xfrm>
              <a:off x="3467009" y="5093238"/>
              <a:ext cx="2300630" cy="938719"/>
              <a:chOff x="3467009" y="5093238"/>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30457" y="543639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67009"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磁鐵</a:t>
                </a:r>
              </a:p>
            </p:txBody>
          </p:sp>
        </p:grpSp>
      </p:grpSp>
      <p:grpSp>
        <p:nvGrpSpPr>
          <p:cNvPr id="22" name="群組 21">
            <a:extLst>
              <a:ext uri="{FF2B5EF4-FFF2-40B4-BE49-F238E27FC236}">
                <a16:creationId xmlns:a16="http://schemas.microsoft.com/office/drawing/2014/main" id="{B7AEB2D6-80CB-9EAD-FD18-E6AF4CE06BE3}"/>
              </a:ext>
            </a:extLst>
          </p:cNvPr>
          <p:cNvGrpSpPr/>
          <p:nvPr/>
        </p:nvGrpSpPr>
        <p:grpSpPr>
          <a:xfrm>
            <a:off x="694871" y="3463877"/>
            <a:ext cx="2300630" cy="2568081"/>
            <a:chOff x="694871" y="3463877"/>
            <a:chExt cx="2300630" cy="256808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4791" y="3463877"/>
              <a:ext cx="1322322" cy="1386159"/>
            </a:xfrm>
            <a:prstGeom prst="rect">
              <a:avLst/>
            </a:prstGeom>
          </p:spPr>
        </p:pic>
        <p:grpSp>
          <p:nvGrpSpPr>
            <p:cNvPr id="21" name="群組 20">
              <a:extLst>
                <a:ext uri="{FF2B5EF4-FFF2-40B4-BE49-F238E27FC236}">
                  <a16:creationId xmlns:a16="http://schemas.microsoft.com/office/drawing/2014/main" id="{2EC3A751-CC15-1B53-6E49-FE71FEDDEA7D}"/>
                </a:ext>
              </a:extLst>
            </p:cNvPr>
            <p:cNvGrpSpPr/>
            <p:nvPr/>
          </p:nvGrpSpPr>
          <p:grpSpPr>
            <a:xfrm>
              <a:off x="694871" y="5093239"/>
              <a:ext cx="2300630" cy="938719"/>
              <a:chOff x="694871" y="5093239"/>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458319" y="529989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94871"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草莓</a:t>
                </a:r>
              </a:p>
            </p:txBody>
          </p:sp>
        </p:grpSp>
      </p:grpSp>
    </p:spTree>
    <p:extLst>
      <p:ext uri="{BB962C8B-B14F-4D97-AF65-F5344CB8AC3E}">
        <p14:creationId xmlns:p14="http://schemas.microsoft.com/office/powerpoint/2010/main" val="118479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bIns="540000" rtlCol="0" anchor="ctr" anchorCtr="1"/>
          <a:lstStyle/>
          <a:p>
            <a:r>
              <a:rPr kumimoji="1" lang="zh-TW" altLang="en-US" sz="15000" b="1" dirty="0">
                <a:solidFill>
                  <a:srgbClr val="FFF9E8"/>
                </a:solidFill>
                <a:latin typeface="Iansui 094" pitchFamily="2" charset="-120"/>
                <a:ea typeface="Iansui 094" pitchFamily="2" charset="-120"/>
                <a:cs typeface="Iansui 094" pitchFamily="2" charset="-120"/>
              </a:rPr>
              <a:t>ㄙ</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22" name="群組 21">
            <a:extLst>
              <a:ext uri="{FF2B5EF4-FFF2-40B4-BE49-F238E27FC236}">
                <a16:creationId xmlns:a16="http://schemas.microsoft.com/office/drawing/2014/main" id="{2D9A8ADE-15D3-22B9-E6A7-549CBAA8A9B6}"/>
              </a:ext>
            </a:extLst>
          </p:cNvPr>
          <p:cNvGrpSpPr/>
          <p:nvPr/>
        </p:nvGrpSpPr>
        <p:grpSpPr>
          <a:xfrm>
            <a:off x="3453719" y="3771034"/>
            <a:ext cx="2465761" cy="2263836"/>
            <a:chOff x="3453719" y="3771034"/>
            <a:chExt cx="2465761" cy="2263836"/>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453719" y="3771034"/>
              <a:ext cx="2465761" cy="940071"/>
            </a:xfrm>
            <a:prstGeom prst="rect">
              <a:avLst/>
            </a:prstGeom>
          </p:spPr>
        </p:pic>
        <p:grpSp>
          <p:nvGrpSpPr>
            <p:cNvPr id="18" name="群組 17">
              <a:extLst>
                <a:ext uri="{FF2B5EF4-FFF2-40B4-BE49-F238E27FC236}">
                  <a16:creationId xmlns:a16="http://schemas.microsoft.com/office/drawing/2014/main" id="{5CAA3D84-9191-DB36-8FBE-A196AA6B448B}"/>
                </a:ext>
              </a:extLst>
            </p:cNvPr>
            <p:cNvGrpSpPr/>
            <p:nvPr/>
          </p:nvGrpSpPr>
          <p:grpSpPr>
            <a:xfrm>
              <a:off x="3598897" y="5096151"/>
              <a:ext cx="2300630" cy="938719"/>
              <a:chOff x="3484297" y="509615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47745" y="5311412"/>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84297"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賽車</a:t>
                </a:r>
              </a:p>
            </p:txBody>
          </p:sp>
        </p:grpSp>
      </p:grpSp>
      <p:grpSp>
        <p:nvGrpSpPr>
          <p:cNvPr id="25" name="群組 24">
            <a:extLst>
              <a:ext uri="{FF2B5EF4-FFF2-40B4-BE49-F238E27FC236}">
                <a16:creationId xmlns:a16="http://schemas.microsoft.com/office/drawing/2014/main" id="{12A59D67-0452-9E6D-6A63-3C8F1675B75E}"/>
              </a:ext>
            </a:extLst>
          </p:cNvPr>
          <p:cNvGrpSpPr/>
          <p:nvPr/>
        </p:nvGrpSpPr>
        <p:grpSpPr>
          <a:xfrm>
            <a:off x="740148" y="3316932"/>
            <a:ext cx="2300630" cy="2717939"/>
            <a:chOff x="740148" y="3316932"/>
            <a:chExt cx="2300630" cy="2717939"/>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68285" y="3316932"/>
              <a:ext cx="1390963" cy="1638965"/>
            </a:xfrm>
            <a:prstGeom prst="rect">
              <a:avLst/>
            </a:prstGeom>
          </p:spPr>
        </p:pic>
        <p:grpSp>
          <p:nvGrpSpPr>
            <p:cNvPr id="23" name="群組 22">
              <a:extLst>
                <a:ext uri="{FF2B5EF4-FFF2-40B4-BE49-F238E27FC236}">
                  <a16:creationId xmlns:a16="http://schemas.microsoft.com/office/drawing/2014/main" id="{1EA9A4A6-51D4-293A-6D7A-BFEE18D5CB60}"/>
                </a:ext>
              </a:extLst>
            </p:cNvPr>
            <p:cNvGrpSpPr/>
            <p:nvPr/>
          </p:nvGrpSpPr>
          <p:grpSpPr>
            <a:xfrm>
              <a:off x="740148" y="5096152"/>
              <a:ext cx="2300630" cy="938719"/>
              <a:chOff x="740148"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242605"/>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松鼠</a:t>
                </a:r>
              </a:p>
            </p:txBody>
          </p:sp>
        </p:grpSp>
      </p:grpSp>
      <p:grpSp>
        <p:nvGrpSpPr>
          <p:cNvPr id="21" name="群組 20">
            <a:extLst>
              <a:ext uri="{FF2B5EF4-FFF2-40B4-BE49-F238E27FC236}">
                <a16:creationId xmlns:a16="http://schemas.microsoft.com/office/drawing/2014/main" id="{E95E51FE-8BE7-94AE-5294-458BEFD24F3F}"/>
              </a:ext>
            </a:extLst>
          </p:cNvPr>
          <p:cNvGrpSpPr/>
          <p:nvPr/>
        </p:nvGrpSpPr>
        <p:grpSpPr>
          <a:xfrm>
            <a:off x="6250053" y="3485637"/>
            <a:ext cx="2063522" cy="2549233"/>
            <a:chOff x="6250053" y="3485637"/>
            <a:chExt cx="2063522" cy="2549233"/>
          </a:xfrm>
        </p:grpSpPr>
        <p:grpSp>
          <p:nvGrpSpPr>
            <p:cNvPr id="19" name="群組 18">
              <a:extLst>
                <a:ext uri="{FF2B5EF4-FFF2-40B4-BE49-F238E27FC236}">
                  <a16:creationId xmlns:a16="http://schemas.microsoft.com/office/drawing/2014/main" id="{37AF938D-2EC3-E32A-C79E-16525437C024}"/>
                </a:ext>
              </a:extLst>
            </p:cNvPr>
            <p:cNvGrpSpPr/>
            <p:nvPr/>
          </p:nvGrpSpPr>
          <p:grpSpPr>
            <a:xfrm>
              <a:off x="6747576" y="5096151"/>
              <a:ext cx="1242648" cy="938719"/>
              <a:chOff x="6747576" y="5096151"/>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7504531" y="5306710"/>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747576" y="5096151"/>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傘</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0053" y="3485637"/>
              <a:ext cx="2063522" cy="1470260"/>
            </a:xfrm>
            <a:prstGeom prst="rect">
              <a:avLst/>
            </a:prstGeom>
          </p:spPr>
        </p:pic>
      </p:grpSp>
    </p:spTree>
    <p:extLst>
      <p:ext uri="{BB962C8B-B14F-4D97-AF65-F5344CB8AC3E}">
        <p14:creationId xmlns:p14="http://schemas.microsoft.com/office/powerpoint/2010/main" val="7772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up)">
                                      <p:cBhvr>
                                        <p:cTn id="8" dur="500"/>
                                        <p:tgtEl>
                                          <p:spTgt spid="2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ppt_y</p:attrName>
                                        </p:attrNameLst>
                                      </p:cBhvr>
                                      <p:tavLst>
                                        <p:tav tm="0">
                                          <p:val>
                                            <p:strVal val="#ppt_y+#ppt_h*1.125000"/>
                                          </p:val>
                                        </p:tav>
                                        <p:tav tm="100000">
                                          <p:val>
                                            <p:strVal val="#ppt_y"/>
                                          </p:val>
                                        </p:tav>
                                      </p:tavLst>
                                    </p:anim>
                                    <p:animEffect transition="in" filter="wipe(up)">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ppt_y</p:attrName>
                                        </p:attrNameLst>
                                      </p:cBhvr>
                                      <p:tavLst>
                                        <p:tav tm="0">
                                          <p:val>
                                            <p:strVal val="#ppt_y+#ppt_h*1.125000"/>
                                          </p:val>
                                        </p:tav>
                                        <p:tav tm="100000">
                                          <p:val>
                                            <p:strVal val="#ppt_y"/>
                                          </p:val>
                                        </p:tav>
                                      </p:tavLst>
                                    </p:anim>
                                    <p:animEffect transition="in" filter="wipe(up)">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216000" bIns="360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ㄧ</a:t>
            </a:r>
          </a:p>
        </p:txBody>
      </p:sp>
      <p:grpSp>
        <p:nvGrpSpPr>
          <p:cNvPr id="31" name="群組 30">
            <a:extLst>
              <a:ext uri="{FF2B5EF4-FFF2-40B4-BE49-F238E27FC236}">
                <a16:creationId xmlns:a16="http://schemas.microsoft.com/office/drawing/2014/main" id="{2EF3194F-C429-0265-B780-BF5A1DA72069}"/>
              </a:ext>
            </a:extLst>
          </p:cNvPr>
          <p:cNvGrpSpPr/>
          <p:nvPr/>
        </p:nvGrpSpPr>
        <p:grpSpPr>
          <a:xfrm>
            <a:off x="6073085" y="3406083"/>
            <a:ext cx="2300630" cy="2705564"/>
            <a:chOff x="6073085" y="3406083"/>
            <a:chExt cx="2300630" cy="2705564"/>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7572" y="3406083"/>
              <a:ext cx="1671655" cy="1628791"/>
            </a:xfrm>
            <a:prstGeom prst="rect">
              <a:avLst/>
            </a:prstGeom>
          </p:spPr>
        </p:pic>
        <p:grpSp>
          <p:nvGrpSpPr>
            <p:cNvPr id="30" name="群組 29">
              <a:extLst>
                <a:ext uri="{FF2B5EF4-FFF2-40B4-BE49-F238E27FC236}">
                  <a16:creationId xmlns:a16="http://schemas.microsoft.com/office/drawing/2014/main" id="{5C54C484-57F0-F462-A652-87DB13AE6213}"/>
                </a:ext>
              </a:extLst>
            </p:cNvPr>
            <p:cNvGrpSpPr/>
            <p:nvPr/>
          </p:nvGrpSpPr>
          <p:grpSpPr>
            <a:xfrm>
              <a:off x="6073085" y="5172928"/>
              <a:ext cx="2300630" cy="938719"/>
              <a:chOff x="6073085" y="5172928"/>
              <a:chExt cx="2300630" cy="938719"/>
            </a:xfrm>
          </p:grpSpPr>
          <p:sp>
            <p:nvSpPr>
              <p:cNvPr id="4" name="橢圓 3">
                <a:extLst>
                  <a:ext uri="{FF2B5EF4-FFF2-40B4-BE49-F238E27FC236}">
                    <a16:creationId xmlns:a16="http://schemas.microsoft.com/office/drawing/2014/main" id="{2FF5AA48-4EFF-1C53-7104-D80757C8EF3C}"/>
                  </a:ext>
                </a:extLst>
              </p:cNvPr>
              <p:cNvSpPr/>
              <p:nvPr/>
            </p:nvSpPr>
            <p:spPr>
              <a:xfrm>
                <a:off x="6835106" y="5530618"/>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49AD88A7-B307-AF3A-744F-217E1684B105}"/>
                  </a:ext>
                </a:extLst>
              </p:cNvPr>
              <p:cNvSpPr txBox="1"/>
              <p:nvPr/>
            </p:nvSpPr>
            <p:spPr>
              <a:xfrm>
                <a:off x="6073085" y="517292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衣服</a:t>
                </a:r>
              </a:p>
            </p:txBody>
          </p:sp>
        </p:grpSp>
      </p:grpSp>
      <p:grpSp>
        <p:nvGrpSpPr>
          <p:cNvPr id="34" name="群組 33">
            <a:extLst>
              <a:ext uri="{FF2B5EF4-FFF2-40B4-BE49-F238E27FC236}">
                <a16:creationId xmlns:a16="http://schemas.microsoft.com/office/drawing/2014/main" id="{42273DB8-DB07-8BB9-B367-69CA4ABA7079}"/>
              </a:ext>
            </a:extLst>
          </p:cNvPr>
          <p:cNvGrpSpPr/>
          <p:nvPr/>
        </p:nvGrpSpPr>
        <p:grpSpPr>
          <a:xfrm>
            <a:off x="3455379" y="3156090"/>
            <a:ext cx="2300630" cy="2978774"/>
            <a:chOff x="3449069" y="3156090"/>
            <a:chExt cx="2300630" cy="2978774"/>
          </a:xfrm>
        </p:grpSpPr>
        <p:grpSp>
          <p:nvGrpSpPr>
            <p:cNvPr id="33" name="群組 32">
              <a:extLst>
                <a:ext uri="{FF2B5EF4-FFF2-40B4-BE49-F238E27FC236}">
                  <a16:creationId xmlns:a16="http://schemas.microsoft.com/office/drawing/2014/main" id="{45064C7E-CF53-3336-A709-6841C9D61A2B}"/>
                </a:ext>
              </a:extLst>
            </p:cNvPr>
            <p:cNvGrpSpPr/>
            <p:nvPr/>
          </p:nvGrpSpPr>
          <p:grpSpPr>
            <a:xfrm>
              <a:off x="3449069" y="5196145"/>
              <a:ext cx="2300630" cy="938719"/>
              <a:chOff x="3449069" y="5196145"/>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03703" y="5541679"/>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49069" y="5196145"/>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醫生</a:t>
                </a:r>
              </a:p>
            </p:txBody>
          </p:sp>
        </p:grpSp>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90834" y="3156090"/>
              <a:ext cx="770415" cy="2128779"/>
            </a:xfrm>
            <a:prstGeom prst="rect">
              <a:avLst/>
            </a:prstGeom>
          </p:spPr>
        </p:pic>
      </p:grpSp>
      <p:grpSp>
        <p:nvGrpSpPr>
          <p:cNvPr id="36" name="群組 35">
            <a:extLst>
              <a:ext uri="{FF2B5EF4-FFF2-40B4-BE49-F238E27FC236}">
                <a16:creationId xmlns:a16="http://schemas.microsoft.com/office/drawing/2014/main" id="{CE54EDEC-183C-01D5-4167-4EEF7DAFC27A}"/>
              </a:ext>
            </a:extLst>
          </p:cNvPr>
          <p:cNvGrpSpPr/>
          <p:nvPr/>
        </p:nvGrpSpPr>
        <p:grpSpPr>
          <a:xfrm>
            <a:off x="867168" y="3235003"/>
            <a:ext cx="2300630" cy="2899861"/>
            <a:chOff x="867168" y="3235003"/>
            <a:chExt cx="2300630" cy="289986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8416" y="3235003"/>
              <a:ext cx="1121956" cy="1937925"/>
            </a:xfrm>
            <a:prstGeom prst="rect">
              <a:avLst/>
            </a:prstGeom>
          </p:spPr>
        </p:pic>
        <p:grpSp>
          <p:nvGrpSpPr>
            <p:cNvPr id="35" name="群組 34">
              <a:extLst>
                <a:ext uri="{FF2B5EF4-FFF2-40B4-BE49-F238E27FC236}">
                  <a16:creationId xmlns:a16="http://schemas.microsoft.com/office/drawing/2014/main" id="{2230D2AC-3922-AA8C-B889-77603FB96A29}"/>
                </a:ext>
              </a:extLst>
            </p:cNvPr>
            <p:cNvGrpSpPr/>
            <p:nvPr/>
          </p:nvGrpSpPr>
          <p:grpSpPr>
            <a:xfrm>
              <a:off x="867168" y="5196145"/>
              <a:ext cx="2300630" cy="938719"/>
              <a:chOff x="867168" y="5196145"/>
              <a:chExt cx="2300630" cy="938719"/>
            </a:xfrm>
          </p:grpSpPr>
          <p:grpSp>
            <p:nvGrpSpPr>
              <p:cNvPr id="29" name="群組 28">
                <a:extLst>
                  <a:ext uri="{FF2B5EF4-FFF2-40B4-BE49-F238E27FC236}">
                    <a16:creationId xmlns:a16="http://schemas.microsoft.com/office/drawing/2014/main" id="{C8E836AA-76FD-D2AD-7C73-F0B777ADB3EB}"/>
                  </a:ext>
                </a:extLst>
              </p:cNvPr>
              <p:cNvGrpSpPr/>
              <p:nvPr/>
            </p:nvGrpSpPr>
            <p:grpSpPr>
              <a:xfrm>
                <a:off x="867168" y="5196145"/>
                <a:ext cx="2300630" cy="938719"/>
                <a:chOff x="867168" y="5196145"/>
                <a:chExt cx="2300630" cy="938719"/>
              </a:xfrm>
            </p:grpSpPr>
            <p:sp>
              <p:nvSpPr>
                <p:cNvPr id="13" name="橢圓 12">
                  <a:extLst>
                    <a:ext uri="{FF2B5EF4-FFF2-40B4-BE49-F238E27FC236}">
                      <a16:creationId xmlns:a16="http://schemas.microsoft.com/office/drawing/2014/main" id="{8A0C739F-7ECD-E2DA-B9C8-2227B94AD4B9}"/>
                    </a:ext>
                  </a:extLst>
                </p:cNvPr>
                <p:cNvSpPr/>
                <p:nvPr/>
              </p:nvSpPr>
              <p:spPr>
                <a:xfrm>
                  <a:off x="1630915" y="5554750"/>
                  <a:ext cx="259596" cy="259596"/>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9" name="群組 18">
                  <a:extLst>
                    <a:ext uri="{FF2B5EF4-FFF2-40B4-BE49-F238E27FC236}">
                      <a16:creationId xmlns:a16="http://schemas.microsoft.com/office/drawing/2014/main" id="{91B12807-471D-59C9-EBCC-3691CE988B5D}"/>
                    </a:ext>
                  </a:extLst>
                </p:cNvPr>
                <p:cNvGrpSpPr/>
                <p:nvPr/>
              </p:nvGrpSpPr>
              <p:grpSpPr>
                <a:xfrm>
                  <a:off x="867168" y="5196145"/>
                  <a:ext cx="2300630" cy="938719"/>
                  <a:chOff x="686643" y="4828554"/>
                  <a:chExt cx="3119738" cy="938719"/>
                </a:xfrm>
              </p:grpSpPr>
              <p:sp>
                <p:nvSpPr>
                  <p:cNvPr id="27" name="文字方塊 26">
                    <a:extLst>
                      <a:ext uri="{FF2B5EF4-FFF2-40B4-BE49-F238E27FC236}">
                        <a16:creationId xmlns:a16="http://schemas.microsoft.com/office/drawing/2014/main" id="{5DCF7FFF-18EA-DA53-79B7-1E7E7682BB4C}"/>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椅子</a:t>
                    </a:r>
                  </a:p>
                </p:txBody>
              </p:sp>
              <p:sp>
                <p:nvSpPr>
                  <p:cNvPr id="28" name="矩形 27">
                    <a:extLst>
                      <a:ext uri="{FF2B5EF4-FFF2-40B4-BE49-F238E27FC236}">
                        <a16:creationId xmlns:a16="http://schemas.microsoft.com/office/drawing/2014/main" id="{4B083D51-B641-25C6-0CFA-D4FCB52620FA}"/>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
            <p:nvSpPr>
              <p:cNvPr id="20" name="橢圓 19">
                <a:extLst>
                  <a:ext uri="{FF2B5EF4-FFF2-40B4-BE49-F238E27FC236}">
                    <a16:creationId xmlns:a16="http://schemas.microsoft.com/office/drawing/2014/main" id="{DB3F7CFA-D2BF-A308-25BB-16DCA13B40BE}"/>
                  </a:ext>
                </a:extLst>
              </p:cNvPr>
              <p:cNvSpPr/>
              <p:nvPr/>
            </p:nvSpPr>
            <p:spPr>
              <a:xfrm>
                <a:off x="2759454" y="544621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Tree>
    <p:extLst>
      <p:ext uri="{BB962C8B-B14F-4D97-AF65-F5344CB8AC3E}">
        <p14:creationId xmlns:p14="http://schemas.microsoft.com/office/powerpoint/2010/main" val="186026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p:tgtEl>
                                          <p:spTgt spid="36"/>
                                        </p:tgtEl>
                                        <p:attrNameLst>
                                          <p:attrName>ppt_y</p:attrName>
                                        </p:attrNameLst>
                                      </p:cBhvr>
                                      <p:tavLst>
                                        <p:tav tm="0">
                                          <p:val>
                                            <p:strVal val="#ppt_y+#ppt_h*1.125000"/>
                                          </p:val>
                                        </p:tav>
                                        <p:tav tm="100000">
                                          <p:val>
                                            <p:strVal val="#ppt_y"/>
                                          </p:val>
                                        </p:tav>
                                      </p:tavLst>
                                    </p:anim>
                                    <p:animEffect transition="in" filter="wipe(up)">
                                      <p:cBhvr>
                                        <p:cTn id="8" dur="500"/>
                                        <p:tgtEl>
                                          <p:spTgt spid="3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500"/>
                                        <p:tgtEl>
                                          <p:spTgt spid="34"/>
                                        </p:tgtEl>
                                        <p:attrNameLst>
                                          <p:attrName>ppt_y</p:attrName>
                                        </p:attrNameLst>
                                      </p:cBhvr>
                                      <p:tavLst>
                                        <p:tav tm="0">
                                          <p:val>
                                            <p:strVal val="#ppt_y+#ppt_h*1.125000"/>
                                          </p:val>
                                        </p:tav>
                                        <p:tav tm="100000">
                                          <p:val>
                                            <p:strVal val="#ppt_y"/>
                                          </p:val>
                                        </p:tav>
                                      </p:tavLst>
                                    </p:anim>
                                    <p:animEffect transition="in" filter="wipe(up)">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540000" rtlCol="0" anchor="ctr" anchorCtr="1"/>
          <a:lstStyle/>
          <a:p>
            <a:r>
              <a:rPr kumimoji="1" lang="zh-TW" altLang="en-US" sz="15000" b="1" baseline="0" dirty="0">
                <a:solidFill>
                  <a:srgbClr val="FFF9E8"/>
                </a:solidFill>
                <a:latin typeface="Iansui 094" pitchFamily="2" charset="-120"/>
                <a:ea typeface="Iansui 094" pitchFamily="2" charset="-120"/>
                <a:cs typeface="Iansui 094" pitchFamily="2" charset="-120"/>
              </a:rPr>
              <a:t>ㄨ</a:t>
            </a:r>
            <a:endParaRPr kumimoji="1" lang="en-US" altLang="zh-TW" sz="15000" b="1" baseline="0" dirty="0">
              <a:solidFill>
                <a:srgbClr val="FFF9E8"/>
              </a:solidFill>
              <a:latin typeface="Iansui 094" pitchFamily="2" charset="-120"/>
              <a:ea typeface="Iansui 094" pitchFamily="2" charset="-120"/>
              <a:cs typeface="Iansui 094" pitchFamily="2" charset="-120"/>
            </a:endParaRPr>
          </a:p>
        </p:txBody>
      </p:sp>
      <p:grpSp>
        <p:nvGrpSpPr>
          <p:cNvPr id="16" name="群組 15">
            <a:extLst>
              <a:ext uri="{FF2B5EF4-FFF2-40B4-BE49-F238E27FC236}">
                <a16:creationId xmlns:a16="http://schemas.microsoft.com/office/drawing/2014/main" id="{2A4AC7C5-1C86-E398-DDD7-6212E81A091B}"/>
              </a:ext>
            </a:extLst>
          </p:cNvPr>
          <p:cNvGrpSpPr/>
          <p:nvPr/>
        </p:nvGrpSpPr>
        <p:grpSpPr>
          <a:xfrm>
            <a:off x="3421685" y="3135242"/>
            <a:ext cx="2300630" cy="3017410"/>
            <a:chOff x="3494592" y="3135242"/>
            <a:chExt cx="2300630" cy="3017410"/>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58305" y="3135242"/>
              <a:ext cx="1077087" cy="2154175"/>
            </a:xfrm>
            <a:prstGeom prst="rect">
              <a:avLst/>
            </a:prstGeom>
          </p:spPr>
        </p:pic>
        <p:grpSp>
          <p:nvGrpSpPr>
            <p:cNvPr id="10" name="群組 9">
              <a:extLst>
                <a:ext uri="{FF2B5EF4-FFF2-40B4-BE49-F238E27FC236}">
                  <a16:creationId xmlns:a16="http://schemas.microsoft.com/office/drawing/2014/main" id="{F17230F5-739F-E466-078F-613C98B1FE1B}"/>
                </a:ext>
              </a:extLst>
            </p:cNvPr>
            <p:cNvGrpSpPr/>
            <p:nvPr/>
          </p:nvGrpSpPr>
          <p:grpSpPr>
            <a:xfrm>
              <a:off x="3494592" y="5213933"/>
              <a:ext cx="2300630" cy="938719"/>
              <a:chOff x="3494592" y="5213933"/>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55689" y="558127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94592" y="521393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巫婆</a:t>
                </a:r>
              </a:p>
            </p:txBody>
          </p:sp>
        </p:grpSp>
      </p:grpSp>
      <p:grpSp>
        <p:nvGrpSpPr>
          <p:cNvPr id="18" name="群組 17">
            <a:extLst>
              <a:ext uri="{FF2B5EF4-FFF2-40B4-BE49-F238E27FC236}">
                <a16:creationId xmlns:a16="http://schemas.microsoft.com/office/drawing/2014/main" id="{3D9597AE-748B-FD43-8420-0005FBE3DB7A}"/>
              </a:ext>
            </a:extLst>
          </p:cNvPr>
          <p:cNvGrpSpPr/>
          <p:nvPr/>
        </p:nvGrpSpPr>
        <p:grpSpPr>
          <a:xfrm>
            <a:off x="764434" y="3391440"/>
            <a:ext cx="2300630" cy="2761212"/>
            <a:chOff x="740148" y="3391440"/>
            <a:chExt cx="2300630" cy="2761212"/>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22700" y="3391440"/>
              <a:ext cx="1284339" cy="1712453"/>
            </a:xfrm>
            <a:prstGeom prst="rect">
              <a:avLst/>
            </a:prstGeom>
          </p:spPr>
        </p:pic>
        <p:grpSp>
          <p:nvGrpSpPr>
            <p:cNvPr id="8" name="群組 7">
              <a:extLst>
                <a:ext uri="{FF2B5EF4-FFF2-40B4-BE49-F238E27FC236}">
                  <a16:creationId xmlns:a16="http://schemas.microsoft.com/office/drawing/2014/main" id="{646A93EB-34D8-B503-6C52-37D57B8E086C}"/>
                </a:ext>
              </a:extLst>
            </p:cNvPr>
            <p:cNvGrpSpPr/>
            <p:nvPr/>
          </p:nvGrpSpPr>
          <p:grpSpPr>
            <a:xfrm>
              <a:off x="740148" y="5213933"/>
              <a:ext cx="2300630" cy="938719"/>
              <a:chOff x="740148" y="5213933"/>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579286"/>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21393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烏鴉</a:t>
                </a:r>
              </a:p>
            </p:txBody>
          </p:sp>
        </p:grpSp>
      </p:grpSp>
      <p:grpSp>
        <p:nvGrpSpPr>
          <p:cNvPr id="26" name="群組 25">
            <a:extLst>
              <a:ext uri="{FF2B5EF4-FFF2-40B4-BE49-F238E27FC236}">
                <a16:creationId xmlns:a16="http://schemas.microsoft.com/office/drawing/2014/main" id="{5420552E-6C4C-A8AA-D293-84C7327A9644}"/>
              </a:ext>
            </a:extLst>
          </p:cNvPr>
          <p:cNvGrpSpPr/>
          <p:nvPr/>
        </p:nvGrpSpPr>
        <p:grpSpPr>
          <a:xfrm>
            <a:off x="6103222" y="3387897"/>
            <a:ext cx="2300630" cy="2764755"/>
            <a:chOff x="6178512" y="3373341"/>
            <a:chExt cx="2300630" cy="2764755"/>
          </a:xfrm>
        </p:grpSpPr>
        <p:grpSp>
          <p:nvGrpSpPr>
            <p:cNvPr id="17" name="群組 16">
              <a:extLst>
                <a:ext uri="{FF2B5EF4-FFF2-40B4-BE49-F238E27FC236}">
                  <a16:creationId xmlns:a16="http://schemas.microsoft.com/office/drawing/2014/main" id="{D96DD411-00FB-5538-61A3-246011DF3CA1}"/>
                </a:ext>
              </a:extLst>
            </p:cNvPr>
            <p:cNvGrpSpPr/>
            <p:nvPr/>
          </p:nvGrpSpPr>
          <p:grpSpPr>
            <a:xfrm>
              <a:off x="6178512" y="5199377"/>
              <a:ext cx="2300630" cy="938719"/>
              <a:chOff x="6178512" y="5199377"/>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35153" y="5562505"/>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178512" y="5199377"/>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烏龜</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2947" y="3373341"/>
              <a:ext cx="2077428" cy="1643093"/>
            </a:xfrm>
            <a:prstGeom prst="rect">
              <a:avLst/>
            </a:prstGeom>
          </p:spPr>
        </p:pic>
      </p:grpSp>
    </p:spTree>
    <p:extLst>
      <p:ext uri="{BB962C8B-B14F-4D97-AF65-F5344CB8AC3E}">
        <p14:creationId xmlns:p14="http://schemas.microsoft.com/office/powerpoint/2010/main" val="18351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up)">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ㄩ</a:t>
            </a:r>
          </a:p>
        </p:txBody>
      </p:sp>
      <p:grpSp>
        <p:nvGrpSpPr>
          <p:cNvPr id="39" name="群組 38">
            <a:extLst>
              <a:ext uri="{FF2B5EF4-FFF2-40B4-BE49-F238E27FC236}">
                <a16:creationId xmlns:a16="http://schemas.microsoft.com/office/drawing/2014/main" id="{0C816BDD-3D8E-EBA5-728B-8B761DBCC47B}"/>
              </a:ext>
            </a:extLst>
          </p:cNvPr>
          <p:cNvGrpSpPr/>
          <p:nvPr/>
        </p:nvGrpSpPr>
        <p:grpSpPr>
          <a:xfrm>
            <a:off x="808444" y="3339166"/>
            <a:ext cx="2300630" cy="2689276"/>
            <a:chOff x="808444" y="3339166"/>
            <a:chExt cx="2300630" cy="2689276"/>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3770" y="3339166"/>
              <a:ext cx="1882952" cy="1565203"/>
            </a:xfrm>
            <a:prstGeom prst="rect">
              <a:avLst/>
            </a:prstGeom>
          </p:spPr>
        </p:pic>
        <p:grpSp>
          <p:nvGrpSpPr>
            <p:cNvPr id="38" name="群組 37">
              <a:extLst>
                <a:ext uri="{FF2B5EF4-FFF2-40B4-BE49-F238E27FC236}">
                  <a16:creationId xmlns:a16="http://schemas.microsoft.com/office/drawing/2014/main" id="{F8348154-CBB9-F9B3-C7DB-22BFFCE45039}"/>
                </a:ext>
              </a:extLst>
            </p:cNvPr>
            <p:cNvGrpSpPr/>
            <p:nvPr/>
          </p:nvGrpSpPr>
          <p:grpSpPr>
            <a:xfrm>
              <a:off x="808444" y="5089723"/>
              <a:ext cx="2300630" cy="938719"/>
              <a:chOff x="808444" y="5089723"/>
              <a:chExt cx="2300630" cy="938719"/>
            </a:xfrm>
          </p:grpSpPr>
          <p:sp>
            <p:nvSpPr>
              <p:cNvPr id="14" name="橢圓 13">
                <a:extLst>
                  <a:ext uri="{FF2B5EF4-FFF2-40B4-BE49-F238E27FC236}">
                    <a16:creationId xmlns:a16="http://schemas.microsoft.com/office/drawing/2014/main" id="{F9E31997-D214-666A-4CD7-F18E4737B1AF}"/>
                  </a:ext>
                </a:extLst>
              </p:cNvPr>
              <p:cNvSpPr/>
              <p:nvPr/>
            </p:nvSpPr>
            <p:spPr>
              <a:xfrm>
                <a:off x="1574928" y="5426682"/>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58CDDC23-B4FD-9F0F-0AFD-0F1EB005E694}"/>
                  </a:ext>
                </a:extLst>
              </p:cNvPr>
              <p:cNvSpPr txBox="1"/>
              <p:nvPr/>
            </p:nvSpPr>
            <p:spPr>
              <a:xfrm>
                <a:off x="808444" y="508972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雨衣</a:t>
                </a:r>
              </a:p>
            </p:txBody>
          </p:sp>
        </p:grpSp>
      </p:grpSp>
      <p:grpSp>
        <p:nvGrpSpPr>
          <p:cNvPr id="41" name="群組 40">
            <a:extLst>
              <a:ext uri="{FF2B5EF4-FFF2-40B4-BE49-F238E27FC236}">
                <a16:creationId xmlns:a16="http://schemas.microsoft.com/office/drawing/2014/main" id="{27A09097-44F7-B94C-BE5A-84C7066332CA}"/>
              </a:ext>
            </a:extLst>
          </p:cNvPr>
          <p:cNvGrpSpPr/>
          <p:nvPr/>
        </p:nvGrpSpPr>
        <p:grpSpPr>
          <a:xfrm>
            <a:off x="6134462" y="2939584"/>
            <a:ext cx="2300630" cy="3088858"/>
            <a:chOff x="6134463" y="2945798"/>
            <a:chExt cx="2300630" cy="3088858"/>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2594" y="2945798"/>
              <a:ext cx="1764368" cy="2111684"/>
            </a:xfrm>
            <a:prstGeom prst="rect">
              <a:avLst/>
            </a:prstGeom>
          </p:spPr>
        </p:pic>
        <p:grpSp>
          <p:nvGrpSpPr>
            <p:cNvPr id="40" name="群組 39">
              <a:extLst>
                <a:ext uri="{FF2B5EF4-FFF2-40B4-BE49-F238E27FC236}">
                  <a16:creationId xmlns:a16="http://schemas.microsoft.com/office/drawing/2014/main" id="{F102BD6A-1C77-EA47-3B59-0D31774195C9}"/>
                </a:ext>
              </a:extLst>
            </p:cNvPr>
            <p:cNvGrpSpPr/>
            <p:nvPr/>
          </p:nvGrpSpPr>
          <p:grpSpPr>
            <a:xfrm>
              <a:off x="6134463" y="5095937"/>
              <a:ext cx="2300630" cy="938719"/>
              <a:chOff x="6138612" y="5093238"/>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6902695"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7" name="群組 26">
                <a:extLst>
                  <a:ext uri="{FF2B5EF4-FFF2-40B4-BE49-F238E27FC236}">
                    <a16:creationId xmlns:a16="http://schemas.microsoft.com/office/drawing/2014/main" id="{ED2D92DC-B6DA-65DD-DB6C-7BEE37AB3AA9}"/>
                  </a:ext>
                </a:extLst>
              </p:cNvPr>
              <p:cNvGrpSpPr/>
              <p:nvPr/>
            </p:nvGrpSpPr>
            <p:grpSpPr>
              <a:xfrm>
                <a:off x="6138612" y="5093238"/>
                <a:ext cx="2300630" cy="938719"/>
                <a:chOff x="686643" y="4828554"/>
                <a:chExt cx="3119738" cy="938719"/>
              </a:xfrm>
            </p:grpSpPr>
            <p:sp>
              <p:nvSpPr>
                <p:cNvPr id="29" name="文字方塊 28">
                  <a:extLst>
                    <a:ext uri="{FF2B5EF4-FFF2-40B4-BE49-F238E27FC236}">
                      <a16:creationId xmlns:a16="http://schemas.microsoft.com/office/drawing/2014/main" id="{2CACE675-965F-CC1F-0CAE-CF232C947F1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舉手</a:t>
                  </a:r>
                </a:p>
              </p:txBody>
            </p:sp>
            <p:sp>
              <p:nvSpPr>
                <p:cNvPr id="30" name="矩形 29">
                  <a:extLst>
                    <a:ext uri="{FF2B5EF4-FFF2-40B4-BE49-F238E27FC236}">
                      <a16:creationId xmlns:a16="http://schemas.microsoft.com/office/drawing/2014/main" id="{5BA787B2-4C55-0C5D-E0C9-BF1A2389F58D}"/>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42" name="群組 41">
            <a:extLst>
              <a:ext uri="{FF2B5EF4-FFF2-40B4-BE49-F238E27FC236}">
                <a16:creationId xmlns:a16="http://schemas.microsoft.com/office/drawing/2014/main" id="{A5412C14-5AE3-36FA-87CD-609212437165}"/>
              </a:ext>
            </a:extLst>
          </p:cNvPr>
          <p:cNvGrpSpPr/>
          <p:nvPr/>
        </p:nvGrpSpPr>
        <p:grpSpPr>
          <a:xfrm>
            <a:off x="3471453" y="3339166"/>
            <a:ext cx="2300630" cy="2695489"/>
            <a:chOff x="3471453" y="3339166"/>
            <a:chExt cx="2300630" cy="2695489"/>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13190" y="3339166"/>
              <a:ext cx="1517619" cy="1579986"/>
            </a:xfrm>
            <a:prstGeom prst="rect">
              <a:avLst/>
            </a:prstGeom>
          </p:spPr>
        </p:pic>
        <p:grpSp>
          <p:nvGrpSpPr>
            <p:cNvPr id="28" name="群組 27">
              <a:extLst>
                <a:ext uri="{FF2B5EF4-FFF2-40B4-BE49-F238E27FC236}">
                  <a16:creationId xmlns:a16="http://schemas.microsoft.com/office/drawing/2014/main" id="{430E6146-D7A9-FD58-E2D8-3EF8114B7AC4}"/>
                </a:ext>
              </a:extLst>
            </p:cNvPr>
            <p:cNvGrpSpPr/>
            <p:nvPr/>
          </p:nvGrpSpPr>
          <p:grpSpPr>
            <a:xfrm>
              <a:off x="3471453" y="5095936"/>
              <a:ext cx="2300630" cy="938719"/>
              <a:chOff x="873343" y="5084026"/>
              <a:chExt cx="2300630" cy="938719"/>
            </a:xfrm>
          </p:grpSpPr>
          <p:sp>
            <p:nvSpPr>
              <p:cNvPr id="31" name="橢圓 30">
                <a:extLst>
                  <a:ext uri="{FF2B5EF4-FFF2-40B4-BE49-F238E27FC236}">
                    <a16:creationId xmlns:a16="http://schemas.microsoft.com/office/drawing/2014/main" id="{61C78EDF-5A6D-D9FB-6779-26C5E2DBFCE8}"/>
                  </a:ext>
                </a:extLst>
              </p:cNvPr>
              <p:cNvSpPr/>
              <p:nvPr/>
            </p:nvSpPr>
            <p:spPr>
              <a:xfrm>
                <a:off x="1637090"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3" name="群組 32">
                <a:extLst>
                  <a:ext uri="{FF2B5EF4-FFF2-40B4-BE49-F238E27FC236}">
                    <a16:creationId xmlns:a16="http://schemas.microsoft.com/office/drawing/2014/main" id="{120E3967-A460-8340-0D92-9A9F91370ACB}"/>
                  </a:ext>
                </a:extLst>
              </p:cNvPr>
              <p:cNvGrpSpPr/>
              <p:nvPr/>
            </p:nvGrpSpPr>
            <p:grpSpPr>
              <a:xfrm>
                <a:off x="873343" y="5084026"/>
                <a:ext cx="2300630" cy="938719"/>
                <a:chOff x="3611317" y="5096755"/>
                <a:chExt cx="2300630" cy="938719"/>
              </a:xfrm>
            </p:grpSpPr>
            <p:grpSp>
              <p:nvGrpSpPr>
                <p:cNvPr id="34" name="群組 33">
                  <a:extLst>
                    <a:ext uri="{FF2B5EF4-FFF2-40B4-BE49-F238E27FC236}">
                      <a16:creationId xmlns:a16="http://schemas.microsoft.com/office/drawing/2014/main" id="{1DAC214E-7022-3EA9-7C4D-A85B4A65D288}"/>
                    </a:ext>
                  </a:extLst>
                </p:cNvPr>
                <p:cNvGrpSpPr/>
                <p:nvPr/>
              </p:nvGrpSpPr>
              <p:grpSpPr>
                <a:xfrm>
                  <a:off x="3611317" y="5096755"/>
                  <a:ext cx="2300630" cy="938719"/>
                  <a:chOff x="686643" y="4828554"/>
                  <a:chExt cx="3119738" cy="938719"/>
                </a:xfrm>
              </p:grpSpPr>
              <p:sp>
                <p:nvSpPr>
                  <p:cNvPr id="36" name="文字方塊 35">
                    <a:extLst>
                      <a:ext uri="{FF2B5EF4-FFF2-40B4-BE49-F238E27FC236}">
                        <a16:creationId xmlns:a16="http://schemas.microsoft.com/office/drawing/2014/main" id="{68B95689-88B0-A099-8F02-5771A27582BD}"/>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橘子</a:t>
                    </a:r>
                  </a:p>
                </p:txBody>
              </p:sp>
              <p:sp>
                <p:nvSpPr>
                  <p:cNvPr id="37" name="矩形 36">
                    <a:extLst>
                      <a:ext uri="{FF2B5EF4-FFF2-40B4-BE49-F238E27FC236}">
                        <a16:creationId xmlns:a16="http://schemas.microsoft.com/office/drawing/2014/main" id="{451F0585-5B5D-86CC-E7EF-0CAD54069DAF}"/>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5" name="橢圓 34">
                  <a:extLst>
                    <a:ext uri="{FF2B5EF4-FFF2-40B4-BE49-F238E27FC236}">
                      <a16:creationId xmlns:a16="http://schemas.microsoft.com/office/drawing/2014/main" id="{3EDB6473-2595-3E3D-307D-BA65E813084E}"/>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9852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p:tgtEl>
                                          <p:spTgt spid="39"/>
                                        </p:tgtEl>
                                        <p:attrNameLst>
                                          <p:attrName>ppt_y</p:attrName>
                                        </p:attrNameLst>
                                      </p:cBhvr>
                                      <p:tavLst>
                                        <p:tav tm="0">
                                          <p:val>
                                            <p:strVal val="#ppt_y+#ppt_h*1.125000"/>
                                          </p:val>
                                        </p:tav>
                                        <p:tav tm="100000">
                                          <p:val>
                                            <p:strVal val="#ppt_y"/>
                                          </p:val>
                                        </p:tav>
                                      </p:tavLst>
                                    </p:anim>
                                    <p:animEffect transition="in" filter="wipe(up)">
                                      <p:cBhvr>
                                        <p:cTn id="8" dur="500"/>
                                        <p:tgtEl>
                                          <p:spTgt spid="3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additive="base">
                                        <p:cTn id="13" dur="500"/>
                                        <p:tgtEl>
                                          <p:spTgt spid="42"/>
                                        </p:tgtEl>
                                        <p:attrNameLst>
                                          <p:attrName>ppt_y</p:attrName>
                                        </p:attrNameLst>
                                      </p:cBhvr>
                                      <p:tavLst>
                                        <p:tav tm="0">
                                          <p:val>
                                            <p:strVal val="#ppt_y+#ppt_h*1.125000"/>
                                          </p:val>
                                        </p:tav>
                                        <p:tav tm="100000">
                                          <p:val>
                                            <p:strVal val="#ppt_y"/>
                                          </p:val>
                                        </p:tav>
                                      </p:tavLst>
                                    </p:anim>
                                    <p:animEffect transition="in" filter="wipe(up)">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p:tgtEl>
                                          <p:spTgt spid="41"/>
                                        </p:tgtEl>
                                        <p:attrNameLst>
                                          <p:attrName>ppt_y</p:attrName>
                                        </p:attrNameLst>
                                      </p:cBhvr>
                                      <p:tavLst>
                                        <p:tav tm="0">
                                          <p:val>
                                            <p:strVal val="#ppt_y+#ppt_h*1.125000"/>
                                          </p:val>
                                        </p:tav>
                                        <p:tav tm="100000">
                                          <p:val>
                                            <p:strVal val="#ppt_y"/>
                                          </p:val>
                                        </p:tav>
                                      </p:tavLst>
                                    </p:anim>
                                    <p:animEffect transition="in" filter="wipe(up)">
                                      <p:cBhvr>
                                        <p:cTn id="2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216000" tIns="0" rIns="251999"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ㄚ</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13" name="群組 12">
            <a:extLst>
              <a:ext uri="{FF2B5EF4-FFF2-40B4-BE49-F238E27FC236}">
                <a16:creationId xmlns:a16="http://schemas.microsoft.com/office/drawing/2014/main" id="{A0D729BA-9645-6E49-2194-F3C655C4C4F9}"/>
              </a:ext>
            </a:extLst>
          </p:cNvPr>
          <p:cNvGrpSpPr/>
          <p:nvPr/>
        </p:nvGrpSpPr>
        <p:grpSpPr>
          <a:xfrm>
            <a:off x="3501426" y="3721080"/>
            <a:ext cx="2300630" cy="2324812"/>
            <a:chOff x="3532461" y="3721080"/>
            <a:chExt cx="2300630" cy="2324812"/>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34712" y="3721080"/>
              <a:ext cx="1224027" cy="1257109"/>
            </a:xfrm>
            <a:prstGeom prst="rect">
              <a:avLst/>
            </a:prstGeom>
          </p:spPr>
        </p:pic>
        <p:grpSp>
          <p:nvGrpSpPr>
            <p:cNvPr id="7" name="群組 6">
              <a:extLst>
                <a:ext uri="{FF2B5EF4-FFF2-40B4-BE49-F238E27FC236}">
                  <a16:creationId xmlns:a16="http://schemas.microsoft.com/office/drawing/2014/main" id="{3CA7B06C-D84F-7E24-D1C0-290CDCD14170}"/>
                </a:ext>
              </a:extLst>
            </p:cNvPr>
            <p:cNvGrpSpPr/>
            <p:nvPr/>
          </p:nvGrpSpPr>
          <p:grpSpPr>
            <a:xfrm>
              <a:off x="3532461" y="5107173"/>
              <a:ext cx="2300630" cy="938719"/>
              <a:chOff x="3532461" y="5107173"/>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298016" y="5542304"/>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532461" y="510717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牙齒</a:t>
                </a:r>
              </a:p>
            </p:txBody>
          </p:sp>
        </p:grpSp>
      </p:grpSp>
      <p:grpSp>
        <p:nvGrpSpPr>
          <p:cNvPr id="4" name="Group 3">
            <a:extLst>
              <a:ext uri="{FF2B5EF4-FFF2-40B4-BE49-F238E27FC236}">
                <a16:creationId xmlns:a16="http://schemas.microsoft.com/office/drawing/2014/main" id="{3CF04707-6D88-3320-C5B5-F090CFD9A698}"/>
              </a:ext>
            </a:extLst>
          </p:cNvPr>
          <p:cNvGrpSpPr/>
          <p:nvPr/>
        </p:nvGrpSpPr>
        <p:grpSpPr>
          <a:xfrm>
            <a:off x="6206535" y="3077886"/>
            <a:ext cx="2300630" cy="2968005"/>
            <a:chOff x="6206535" y="3077886"/>
            <a:chExt cx="2300630" cy="2968005"/>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23996" y="3077886"/>
              <a:ext cx="1484905" cy="1912761"/>
            </a:xfrm>
            <a:prstGeom prst="rect">
              <a:avLst/>
            </a:prstGeom>
          </p:spPr>
        </p:pic>
        <p:sp>
          <p:nvSpPr>
            <p:cNvPr id="25" name="橢圓 24">
              <a:extLst>
                <a:ext uri="{FF2B5EF4-FFF2-40B4-BE49-F238E27FC236}">
                  <a16:creationId xmlns:a16="http://schemas.microsoft.com/office/drawing/2014/main" id="{A22DFD81-F819-FF35-22DC-7F21B1FEBC03}"/>
                </a:ext>
              </a:extLst>
            </p:cNvPr>
            <p:cNvSpPr/>
            <p:nvPr/>
          </p:nvSpPr>
          <p:spPr>
            <a:xfrm>
              <a:off x="6955657" y="5644934"/>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2CACE675-965F-CC1F-0CAE-CF232C947F18}"/>
                </a:ext>
              </a:extLst>
            </p:cNvPr>
            <p:cNvSpPr txBox="1"/>
            <p:nvPr/>
          </p:nvSpPr>
          <p:spPr>
            <a:xfrm>
              <a:off x="6206535" y="510717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刷牙</a:t>
              </a:r>
            </a:p>
          </p:txBody>
        </p:sp>
      </p:grpSp>
      <p:grpSp>
        <p:nvGrpSpPr>
          <p:cNvPr id="14" name="群組 13">
            <a:extLst>
              <a:ext uri="{FF2B5EF4-FFF2-40B4-BE49-F238E27FC236}">
                <a16:creationId xmlns:a16="http://schemas.microsoft.com/office/drawing/2014/main" id="{CE0B7669-989B-B1DC-8A44-E0EA06F18C0E}"/>
              </a:ext>
            </a:extLst>
          </p:cNvPr>
          <p:cNvGrpSpPr/>
          <p:nvPr/>
        </p:nvGrpSpPr>
        <p:grpSpPr>
          <a:xfrm>
            <a:off x="873343" y="3546171"/>
            <a:ext cx="2300630" cy="2476574"/>
            <a:chOff x="873343" y="3546171"/>
            <a:chExt cx="2300630" cy="2476574"/>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68324" y="3546171"/>
              <a:ext cx="1591131" cy="1432018"/>
            </a:xfrm>
            <a:prstGeom prst="rect">
              <a:avLst/>
            </a:prstGeom>
          </p:spPr>
        </p:pic>
        <p:grpSp>
          <p:nvGrpSpPr>
            <p:cNvPr id="2" name="群組 1">
              <a:extLst>
                <a:ext uri="{FF2B5EF4-FFF2-40B4-BE49-F238E27FC236}">
                  <a16:creationId xmlns:a16="http://schemas.microsoft.com/office/drawing/2014/main" id="{9165A5D6-35BB-9998-155D-C6F0A60637C8}"/>
                </a:ext>
              </a:extLst>
            </p:cNvPr>
            <p:cNvGrpSpPr/>
            <p:nvPr/>
          </p:nvGrpSpPr>
          <p:grpSpPr>
            <a:xfrm>
              <a:off x="873343" y="5084026"/>
              <a:ext cx="2300630" cy="938719"/>
              <a:chOff x="873343" y="5084026"/>
              <a:chExt cx="2300630" cy="938719"/>
            </a:xfrm>
          </p:grpSpPr>
          <p:sp>
            <p:nvSpPr>
              <p:cNvPr id="22" name="橢圓 21">
                <a:extLst>
                  <a:ext uri="{FF2B5EF4-FFF2-40B4-BE49-F238E27FC236}">
                    <a16:creationId xmlns:a16="http://schemas.microsoft.com/office/drawing/2014/main" id="{FE161CBD-DC00-6583-370C-81A6BAD9480A}"/>
                  </a:ext>
                </a:extLst>
              </p:cNvPr>
              <p:cNvSpPr/>
              <p:nvPr/>
            </p:nvSpPr>
            <p:spPr>
              <a:xfrm>
                <a:off x="1637090"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4" name="群組 23">
                <a:extLst>
                  <a:ext uri="{FF2B5EF4-FFF2-40B4-BE49-F238E27FC236}">
                    <a16:creationId xmlns:a16="http://schemas.microsoft.com/office/drawing/2014/main" id="{FA615969-723D-B7A6-C752-B6B7124695CA}"/>
                  </a:ext>
                </a:extLst>
              </p:cNvPr>
              <p:cNvGrpSpPr/>
              <p:nvPr/>
            </p:nvGrpSpPr>
            <p:grpSpPr>
              <a:xfrm>
                <a:off x="873343" y="5084026"/>
                <a:ext cx="2300630" cy="938719"/>
                <a:chOff x="3611317" y="5096755"/>
                <a:chExt cx="2300630" cy="938719"/>
              </a:xfrm>
            </p:grpSpPr>
            <p:grpSp>
              <p:nvGrpSpPr>
                <p:cNvPr id="33" name="群組 32">
                  <a:extLst>
                    <a:ext uri="{FF2B5EF4-FFF2-40B4-BE49-F238E27FC236}">
                      <a16:creationId xmlns:a16="http://schemas.microsoft.com/office/drawing/2014/main" id="{166F9B57-36E6-CDA7-C6E5-D982C1D03988}"/>
                    </a:ext>
                  </a:extLst>
                </p:cNvPr>
                <p:cNvGrpSpPr/>
                <p:nvPr/>
              </p:nvGrpSpPr>
              <p:grpSpPr>
                <a:xfrm>
                  <a:off x="3611317" y="5096755"/>
                  <a:ext cx="2300630" cy="938719"/>
                  <a:chOff x="686643" y="4828554"/>
                  <a:chExt cx="3119738" cy="938719"/>
                </a:xfrm>
              </p:grpSpPr>
              <p:sp>
                <p:nvSpPr>
                  <p:cNvPr id="35" name="文字方塊 34">
                    <a:extLst>
                      <a:ext uri="{FF2B5EF4-FFF2-40B4-BE49-F238E27FC236}">
                        <a16:creationId xmlns:a16="http://schemas.microsoft.com/office/drawing/2014/main" id="{B95903E8-BFB9-C38F-3A12-A75B79C1EA5D}"/>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鴨子</a:t>
                    </a:r>
                  </a:p>
                </p:txBody>
              </p:sp>
              <p:sp>
                <p:nvSpPr>
                  <p:cNvPr id="36" name="矩形 35">
                    <a:extLst>
                      <a:ext uri="{FF2B5EF4-FFF2-40B4-BE49-F238E27FC236}">
                        <a16:creationId xmlns:a16="http://schemas.microsoft.com/office/drawing/2014/main" id="{E8B18356-3FE3-6C2D-D7D2-6FEC08CDBC21}"/>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6C8A013D-162A-6BFB-49DB-7F58FA267963}"/>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394995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ㄛ</a:t>
            </a:r>
          </a:p>
        </p:txBody>
      </p:sp>
      <p:grpSp>
        <p:nvGrpSpPr>
          <p:cNvPr id="45" name="群組 44">
            <a:extLst>
              <a:ext uri="{FF2B5EF4-FFF2-40B4-BE49-F238E27FC236}">
                <a16:creationId xmlns:a16="http://schemas.microsoft.com/office/drawing/2014/main" id="{AA44B5A3-0C1D-BA9E-2A6B-5D448AB1A319}"/>
              </a:ext>
            </a:extLst>
          </p:cNvPr>
          <p:cNvGrpSpPr/>
          <p:nvPr/>
        </p:nvGrpSpPr>
        <p:grpSpPr>
          <a:xfrm>
            <a:off x="3467009" y="3480078"/>
            <a:ext cx="2300630" cy="2551879"/>
            <a:chOff x="3467009" y="3480078"/>
            <a:chExt cx="2300630" cy="2551879"/>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25554" y="3480078"/>
              <a:ext cx="892891" cy="1399171"/>
            </a:xfrm>
            <a:prstGeom prst="rect">
              <a:avLst/>
            </a:prstGeom>
          </p:spPr>
        </p:pic>
        <p:grpSp>
          <p:nvGrpSpPr>
            <p:cNvPr id="42" name="群組 41">
              <a:extLst>
                <a:ext uri="{FF2B5EF4-FFF2-40B4-BE49-F238E27FC236}">
                  <a16:creationId xmlns:a16="http://schemas.microsoft.com/office/drawing/2014/main" id="{E57936C9-266B-E3BB-0DCF-77760D5BE05F}"/>
                </a:ext>
              </a:extLst>
            </p:cNvPr>
            <p:cNvGrpSpPr/>
            <p:nvPr/>
          </p:nvGrpSpPr>
          <p:grpSpPr>
            <a:xfrm>
              <a:off x="3467009" y="5093238"/>
              <a:ext cx="2300630" cy="938719"/>
              <a:chOff x="3467009" y="5093238"/>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30457" y="561056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67009"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果醬</a:t>
                </a:r>
              </a:p>
            </p:txBody>
          </p:sp>
        </p:grpSp>
      </p:grpSp>
      <p:grpSp>
        <p:nvGrpSpPr>
          <p:cNvPr id="44" name="群組 43">
            <a:extLst>
              <a:ext uri="{FF2B5EF4-FFF2-40B4-BE49-F238E27FC236}">
                <a16:creationId xmlns:a16="http://schemas.microsoft.com/office/drawing/2014/main" id="{A5B1917D-43AC-A6CD-F6A3-4DAAA23FA9DE}"/>
              </a:ext>
            </a:extLst>
          </p:cNvPr>
          <p:cNvGrpSpPr/>
          <p:nvPr/>
        </p:nvGrpSpPr>
        <p:grpSpPr>
          <a:xfrm>
            <a:off x="630192" y="3964886"/>
            <a:ext cx="2430212" cy="2063556"/>
            <a:chOff x="630192" y="3964886"/>
            <a:chExt cx="2430212" cy="2063556"/>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0192" y="3964886"/>
              <a:ext cx="2300630" cy="589536"/>
            </a:xfrm>
            <a:prstGeom prst="rect">
              <a:avLst/>
            </a:prstGeom>
          </p:spPr>
        </p:pic>
        <p:grpSp>
          <p:nvGrpSpPr>
            <p:cNvPr id="43" name="群組 42">
              <a:extLst>
                <a:ext uri="{FF2B5EF4-FFF2-40B4-BE49-F238E27FC236}">
                  <a16:creationId xmlns:a16="http://schemas.microsoft.com/office/drawing/2014/main" id="{70DB8819-4681-32DD-82B1-CC8CD5360C67}"/>
                </a:ext>
              </a:extLst>
            </p:cNvPr>
            <p:cNvGrpSpPr/>
            <p:nvPr/>
          </p:nvGrpSpPr>
          <p:grpSpPr>
            <a:xfrm>
              <a:off x="759774" y="5089723"/>
              <a:ext cx="2300630" cy="938719"/>
              <a:chOff x="694871" y="5093239"/>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458319" y="5626470"/>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94871"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火車</a:t>
                </a:r>
              </a:p>
            </p:txBody>
          </p:sp>
        </p:grpSp>
      </p:grpSp>
      <p:grpSp>
        <p:nvGrpSpPr>
          <p:cNvPr id="49" name="群組 48">
            <a:extLst>
              <a:ext uri="{FF2B5EF4-FFF2-40B4-BE49-F238E27FC236}">
                <a16:creationId xmlns:a16="http://schemas.microsoft.com/office/drawing/2014/main" id="{1B868DA1-B01F-EF35-52D5-ACE78AC06A72}"/>
              </a:ext>
            </a:extLst>
          </p:cNvPr>
          <p:cNvGrpSpPr/>
          <p:nvPr/>
        </p:nvGrpSpPr>
        <p:grpSpPr>
          <a:xfrm>
            <a:off x="6226052" y="3630844"/>
            <a:ext cx="2300630" cy="2401113"/>
            <a:chOff x="6226052" y="3630844"/>
            <a:chExt cx="2300630" cy="2401113"/>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4633" y="3630844"/>
              <a:ext cx="1920623" cy="1248405"/>
            </a:xfrm>
            <a:prstGeom prst="rect">
              <a:avLst/>
            </a:prstGeom>
          </p:spPr>
        </p:pic>
        <p:grpSp>
          <p:nvGrpSpPr>
            <p:cNvPr id="48" name="群組 47">
              <a:extLst>
                <a:ext uri="{FF2B5EF4-FFF2-40B4-BE49-F238E27FC236}">
                  <a16:creationId xmlns:a16="http://schemas.microsoft.com/office/drawing/2014/main" id="{BD7B8976-C9B5-BE74-5713-36E471B02B85}"/>
                </a:ext>
              </a:extLst>
            </p:cNvPr>
            <p:cNvGrpSpPr/>
            <p:nvPr/>
          </p:nvGrpSpPr>
          <p:grpSpPr>
            <a:xfrm>
              <a:off x="6226052" y="5093238"/>
              <a:ext cx="2300630" cy="938719"/>
              <a:chOff x="6226052" y="5093238"/>
              <a:chExt cx="2300630" cy="938719"/>
            </a:xfrm>
          </p:grpSpPr>
          <p:sp>
            <p:nvSpPr>
              <p:cNvPr id="35" name="橢圓 34">
                <a:extLst>
                  <a:ext uri="{FF2B5EF4-FFF2-40B4-BE49-F238E27FC236}">
                    <a16:creationId xmlns:a16="http://schemas.microsoft.com/office/drawing/2014/main" id="{E8770E21-9DA3-C4A0-2E5E-F5F7F71D9031}"/>
                  </a:ext>
                </a:extLst>
              </p:cNvPr>
              <p:cNvSpPr/>
              <p:nvPr/>
            </p:nvSpPr>
            <p:spPr>
              <a:xfrm>
                <a:off x="6992262" y="5613784"/>
                <a:ext cx="259596" cy="259596"/>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6" name="群組 35">
                <a:extLst>
                  <a:ext uri="{FF2B5EF4-FFF2-40B4-BE49-F238E27FC236}">
                    <a16:creationId xmlns:a16="http://schemas.microsoft.com/office/drawing/2014/main" id="{707F9004-CCEF-9F9B-49A2-4067EF1889AC}"/>
                  </a:ext>
                </a:extLst>
              </p:cNvPr>
              <p:cNvGrpSpPr/>
              <p:nvPr/>
            </p:nvGrpSpPr>
            <p:grpSpPr>
              <a:xfrm>
                <a:off x="6226052" y="5093238"/>
                <a:ext cx="2300630" cy="938719"/>
                <a:chOff x="3611317" y="5096755"/>
                <a:chExt cx="2300630" cy="938719"/>
              </a:xfrm>
            </p:grpSpPr>
            <p:grpSp>
              <p:nvGrpSpPr>
                <p:cNvPr id="37" name="群組 36">
                  <a:extLst>
                    <a:ext uri="{FF2B5EF4-FFF2-40B4-BE49-F238E27FC236}">
                      <a16:creationId xmlns:a16="http://schemas.microsoft.com/office/drawing/2014/main" id="{154E7DD6-C1F8-E73F-3CA8-69977D6DC40D}"/>
                    </a:ext>
                  </a:extLst>
                </p:cNvPr>
                <p:cNvGrpSpPr/>
                <p:nvPr/>
              </p:nvGrpSpPr>
              <p:grpSpPr>
                <a:xfrm>
                  <a:off x="3611317" y="5096755"/>
                  <a:ext cx="2300630" cy="938719"/>
                  <a:chOff x="686643" y="4828554"/>
                  <a:chExt cx="3119738" cy="938719"/>
                </a:xfrm>
              </p:grpSpPr>
              <p:sp>
                <p:nvSpPr>
                  <p:cNvPr id="39" name="文字方塊 38">
                    <a:extLst>
                      <a:ext uri="{FF2B5EF4-FFF2-40B4-BE49-F238E27FC236}">
                        <a16:creationId xmlns:a16="http://schemas.microsoft.com/office/drawing/2014/main" id="{C0133761-B3CB-24B4-B93D-6A11A64F4F64}"/>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鍋子</a:t>
                    </a:r>
                  </a:p>
                </p:txBody>
              </p:sp>
              <p:sp>
                <p:nvSpPr>
                  <p:cNvPr id="40" name="矩形 39">
                    <a:extLst>
                      <a:ext uri="{FF2B5EF4-FFF2-40B4-BE49-F238E27FC236}">
                        <a16:creationId xmlns:a16="http://schemas.microsoft.com/office/drawing/2014/main" id="{D87F1BBB-3760-6634-55E3-54A504975658}"/>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8" name="橢圓 37">
                  <a:extLst>
                    <a:ext uri="{FF2B5EF4-FFF2-40B4-BE49-F238E27FC236}">
                      <a16:creationId xmlns:a16="http://schemas.microsoft.com/office/drawing/2014/main" id="{51AE452D-5BC0-5D0A-434E-DBE8267392F1}"/>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3312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up)">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p:tgtEl>
                                          <p:spTgt spid="45"/>
                                        </p:tgtEl>
                                        <p:attrNameLst>
                                          <p:attrName>ppt_y</p:attrName>
                                        </p:attrNameLst>
                                      </p:cBhvr>
                                      <p:tavLst>
                                        <p:tav tm="0">
                                          <p:val>
                                            <p:strVal val="#ppt_y+#ppt_h*1.125000"/>
                                          </p:val>
                                        </p:tav>
                                        <p:tav tm="100000">
                                          <p:val>
                                            <p:strVal val="#ppt_y"/>
                                          </p:val>
                                        </p:tav>
                                      </p:tavLst>
                                    </p:anim>
                                    <p:animEffect transition="in" filter="wipe(up)">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p:tgtEl>
                                          <p:spTgt spid="49"/>
                                        </p:tgtEl>
                                        <p:attrNameLst>
                                          <p:attrName>ppt_y</p:attrName>
                                        </p:attrNameLst>
                                      </p:cBhvr>
                                      <p:tavLst>
                                        <p:tav tm="0">
                                          <p:val>
                                            <p:strVal val="#ppt_y+#ppt_h*1.125000"/>
                                          </p:val>
                                        </p:tav>
                                        <p:tav tm="100000">
                                          <p:val>
                                            <p:strVal val="#ppt_y"/>
                                          </p:val>
                                        </p:tav>
                                      </p:tavLst>
                                    </p:anim>
                                    <p:animEffect transition="in" filter="wipe(up)">
                                      <p:cBhvr>
                                        <p:cTn id="2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ㄜ</a:t>
            </a:r>
          </a:p>
        </p:txBody>
      </p:sp>
      <p:grpSp>
        <p:nvGrpSpPr>
          <p:cNvPr id="15" name="群組 14">
            <a:extLst>
              <a:ext uri="{FF2B5EF4-FFF2-40B4-BE49-F238E27FC236}">
                <a16:creationId xmlns:a16="http://schemas.microsoft.com/office/drawing/2014/main" id="{1F461ED7-E7BC-7E9A-FBC2-DAC898BE5D1B}"/>
              </a:ext>
            </a:extLst>
          </p:cNvPr>
          <p:cNvGrpSpPr/>
          <p:nvPr/>
        </p:nvGrpSpPr>
        <p:grpSpPr>
          <a:xfrm>
            <a:off x="687816" y="3136921"/>
            <a:ext cx="2300630" cy="2897949"/>
            <a:chOff x="687816" y="3136921"/>
            <a:chExt cx="2300630" cy="2897949"/>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75816" y="3136921"/>
              <a:ext cx="1749615" cy="1738181"/>
            </a:xfrm>
            <a:prstGeom prst="rect">
              <a:avLst/>
            </a:prstGeom>
          </p:spPr>
        </p:pic>
        <p:grpSp>
          <p:nvGrpSpPr>
            <p:cNvPr id="7" name="群組 6">
              <a:extLst>
                <a:ext uri="{FF2B5EF4-FFF2-40B4-BE49-F238E27FC236}">
                  <a16:creationId xmlns:a16="http://schemas.microsoft.com/office/drawing/2014/main" id="{34938E05-360B-3FE5-84D5-5B6CC259BCD4}"/>
                </a:ext>
              </a:extLst>
            </p:cNvPr>
            <p:cNvGrpSpPr/>
            <p:nvPr/>
          </p:nvGrpSpPr>
          <p:grpSpPr>
            <a:xfrm>
              <a:off x="687816" y="5096151"/>
              <a:ext cx="2300630" cy="938719"/>
              <a:chOff x="687816" y="5096151"/>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458718" y="5443084"/>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文字方塊 9">
                <a:extLst>
                  <a:ext uri="{FF2B5EF4-FFF2-40B4-BE49-F238E27FC236}">
                    <a16:creationId xmlns:a16="http://schemas.microsoft.com/office/drawing/2014/main" id="{5B25791F-E2DE-B823-2AB2-E873EDAABF8E}"/>
                  </a:ext>
                </a:extLst>
              </p:cNvPr>
              <p:cNvSpPr txBox="1"/>
              <p:nvPr/>
            </p:nvSpPr>
            <p:spPr>
              <a:xfrm>
                <a:off x="687816" y="5096151"/>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鱷魚</a:t>
                </a:r>
              </a:p>
            </p:txBody>
          </p:sp>
        </p:grpSp>
      </p:grpSp>
      <p:grpSp>
        <p:nvGrpSpPr>
          <p:cNvPr id="16" name="群組 15">
            <a:extLst>
              <a:ext uri="{FF2B5EF4-FFF2-40B4-BE49-F238E27FC236}">
                <a16:creationId xmlns:a16="http://schemas.microsoft.com/office/drawing/2014/main" id="{7B267104-2EDE-1B24-CDA3-087B38543E81}"/>
              </a:ext>
            </a:extLst>
          </p:cNvPr>
          <p:cNvGrpSpPr/>
          <p:nvPr/>
        </p:nvGrpSpPr>
        <p:grpSpPr>
          <a:xfrm>
            <a:off x="6357257" y="2921898"/>
            <a:ext cx="1675983" cy="3096785"/>
            <a:chOff x="6357257" y="2921898"/>
            <a:chExt cx="1675983" cy="3096785"/>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57257" y="2921898"/>
              <a:ext cx="1564731" cy="1979680"/>
            </a:xfrm>
            <a:prstGeom prst="rect">
              <a:avLst/>
            </a:prstGeom>
          </p:spPr>
        </p:pic>
        <p:grpSp>
          <p:nvGrpSpPr>
            <p:cNvPr id="8" name="群組 7">
              <a:extLst>
                <a:ext uri="{FF2B5EF4-FFF2-40B4-BE49-F238E27FC236}">
                  <a16:creationId xmlns:a16="http://schemas.microsoft.com/office/drawing/2014/main" id="{AECF11C4-6EAE-DAEB-8E41-80D98BC4F4A9}"/>
                </a:ext>
              </a:extLst>
            </p:cNvPr>
            <p:cNvGrpSpPr/>
            <p:nvPr/>
          </p:nvGrpSpPr>
          <p:grpSpPr>
            <a:xfrm>
              <a:off x="6790592" y="5079964"/>
              <a:ext cx="1242648" cy="938719"/>
              <a:chOff x="6790592" y="5079964"/>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7558433" y="5436736"/>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790592" y="5079964"/>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鵝</a:t>
                </a:r>
              </a:p>
            </p:txBody>
          </p:sp>
        </p:grpSp>
      </p:grpSp>
      <p:grpSp>
        <p:nvGrpSpPr>
          <p:cNvPr id="14" name="群組 13">
            <a:extLst>
              <a:ext uri="{FF2B5EF4-FFF2-40B4-BE49-F238E27FC236}">
                <a16:creationId xmlns:a16="http://schemas.microsoft.com/office/drawing/2014/main" id="{C1EBF7CD-B21F-21E0-CD71-4ED249F5DD5D}"/>
              </a:ext>
            </a:extLst>
          </p:cNvPr>
          <p:cNvGrpSpPr/>
          <p:nvPr/>
        </p:nvGrpSpPr>
        <p:grpSpPr>
          <a:xfrm>
            <a:off x="3581399" y="3606069"/>
            <a:ext cx="2300630" cy="2412613"/>
            <a:chOff x="3581399" y="3606069"/>
            <a:chExt cx="2300630" cy="2412613"/>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34410" y="3606069"/>
              <a:ext cx="1975339" cy="1135820"/>
            </a:xfrm>
            <a:prstGeom prst="rect">
              <a:avLst/>
            </a:prstGeom>
          </p:spPr>
        </p:pic>
        <p:grpSp>
          <p:nvGrpSpPr>
            <p:cNvPr id="2" name="群組 1">
              <a:extLst>
                <a:ext uri="{FF2B5EF4-FFF2-40B4-BE49-F238E27FC236}">
                  <a16:creationId xmlns:a16="http://schemas.microsoft.com/office/drawing/2014/main" id="{F847888F-9CCF-9E18-1C0A-AE0295AE67B8}"/>
                </a:ext>
              </a:extLst>
            </p:cNvPr>
            <p:cNvGrpSpPr/>
            <p:nvPr/>
          </p:nvGrpSpPr>
          <p:grpSpPr>
            <a:xfrm>
              <a:off x="3581399" y="5079963"/>
              <a:ext cx="2300630" cy="938719"/>
              <a:chOff x="3581399" y="5079963"/>
              <a:chExt cx="2300630" cy="938719"/>
            </a:xfrm>
          </p:grpSpPr>
          <p:sp>
            <p:nvSpPr>
              <p:cNvPr id="31" name="橢圓 30">
                <a:extLst>
                  <a:ext uri="{FF2B5EF4-FFF2-40B4-BE49-F238E27FC236}">
                    <a16:creationId xmlns:a16="http://schemas.microsoft.com/office/drawing/2014/main" id="{E681A14D-8AE2-4953-9CC7-DCBE34B609F5}"/>
                  </a:ext>
                </a:extLst>
              </p:cNvPr>
              <p:cNvSpPr/>
              <p:nvPr/>
            </p:nvSpPr>
            <p:spPr>
              <a:xfrm>
                <a:off x="4345061" y="5539634"/>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33" name="群組 32">
                <a:extLst>
                  <a:ext uri="{FF2B5EF4-FFF2-40B4-BE49-F238E27FC236}">
                    <a16:creationId xmlns:a16="http://schemas.microsoft.com/office/drawing/2014/main" id="{9491FFC3-B970-3233-3234-3919006FF704}"/>
                  </a:ext>
                </a:extLst>
              </p:cNvPr>
              <p:cNvGrpSpPr/>
              <p:nvPr/>
            </p:nvGrpSpPr>
            <p:grpSpPr>
              <a:xfrm>
                <a:off x="3581399" y="5079963"/>
                <a:ext cx="2300630" cy="938719"/>
                <a:chOff x="686643" y="4828554"/>
                <a:chExt cx="3119738" cy="938719"/>
              </a:xfrm>
            </p:grpSpPr>
            <p:sp>
              <p:nvSpPr>
                <p:cNvPr id="35" name="文字方塊 34">
                  <a:extLst>
                    <a:ext uri="{FF2B5EF4-FFF2-40B4-BE49-F238E27FC236}">
                      <a16:creationId xmlns:a16="http://schemas.microsoft.com/office/drawing/2014/main" id="{17D9FB4B-54E1-7F3B-BE6C-3B2B618353B7}"/>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盒子</a:t>
                  </a:r>
                </a:p>
              </p:txBody>
            </p:sp>
            <p:sp>
              <p:nvSpPr>
                <p:cNvPr id="36" name="矩形 35">
                  <a:extLst>
                    <a:ext uri="{FF2B5EF4-FFF2-40B4-BE49-F238E27FC236}">
                      <a16:creationId xmlns:a16="http://schemas.microsoft.com/office/drawing/2014/main" id="{17B4DE6A-2413-72F5-0EC3-A5589F86E918}"/>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35A22B56-913E-468F-402D-75E5A4E1F3AF}"/>
                  </a:ext>
                </a:extLst>
              </p:cNvPr>
              <p:cNvSpPr/>
              <p:nvPr/>
            </p:nvSpPr>
            <p:spPr>
              <a:xfrm>
                <a:off x="5473685" y="5330036"/>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Tree>
    <p:extLst>
      <p:ext uri="{BB962C8B-B14F-4D97-AF65-F5344CB8AC3E}">
        <p14:creationId xmlns:p14="http://schemas.microsoft.com/office/powerpoint/2010/main" val="341390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grpSp>
        <p:nvGrpSpPr>
          <p:cNvPr id="72" name="群組 71">
            <a:extLst>
              <a:ext uri="{FF2B5EF4-FFF2-40B4-BE49-F238E27FC236}">
                <a16:creationId xmlns:a16="http://schemas.microsoft.com/office/drawing/2014/main" id="{71A1822D-B44C-7282-6AB0-3CFD7B15F292}"/>
              </a:ext>
            </a:extLst>
          </p:cNvPr>
          <p:cNvGrpSpPr/>
          <p:nvPr/>
        </p:nvGrpSpPr>
        <p:grpSpPr>
          <a:xfrm>
            <a:off x="6218120" y="2894937"/>
            <a:ext cx="2300630" cy="3137022"/>
            <a:chOff x="6218120" y="2894937"/>
            <a:chExt cx="2300630" cy="3137022"/>
          </a:xfrm>
        </p:grpSpPr>
        <p:pic>
          <p:nvPicPr>
            <p:cNvPr id="11" name="圖片 10" descr="一張含有 動畫卡通, 動畫, 圖解, 美工圖案 的圖片&#10;&#10;自動產生的描述">
              <a:extLst>
                <a:ext uri="{FF2B5EF4-FFF2-40B4-BE49-F238E27FC236}">
                  <a16:creationId xmlns:a16="http://schemas.microsoft.com/office/drawing/2014/main" id="{C32EAE46-604E-2B4A-D1AB-0C172531D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6170" y="2894937"/>
              <a:ext cx="1737333" cy="2129634"/>
            </a:xfrm>
            <a:prstGeom prst="rect">
              <a:avLst/>
            </a:prstGeom>
          </p:spPr>
        </p:pic>
        <p:grpSp>
          <p:nvGrpSpPr>
            <p:cNvPr id="59" name="群組 58">
              <a:extLst>
                <a:ext uri="{FF2B5EF4-FFF2-40B4-BE49-F238E27FC236}">
                  <a16:creationId xmlns:a16="http://schemas.microsoft.com/office/drawing/2014/main" id="{702A7253-D730-B8A4-39AE-542D62F475D2}"/>
                </a:ext>
              </a:extLst>
            </p:cNvPr>
            <p:cNvGrpSpPr/>
            <p:nvPr/>
          </p:nvGrpSpPr>
          <p:grpSpPr>
            <a:xfrm>
              <a:off x="6218120" y="5093240"/>
              <a:ext cx="2300630" cy="938719"/>
              <a:chOff x="6218120" y="5093240"/>
              <a:chExt cx="2300630" cy="938719"/>
            </a:xfrm>
          </p:grpSpPr>
          <p:sp>
            <p:nvSpPr>
              <p:cNvPr id="56" name="橢圓 55">
                <a:extLst>
                  <a:ext uri="{FF2B5EF4-FFF2-40B4-BE49-F238E27FC236}">
                    <a16:creationId xmlns:a16="http://schemas.microsoft.com/office/drawing/2014/main" id="{0EF539E2-B20C-F866-FFF6-01C22BA29A83}"/>
                  </a:ext>
                </a:extLst>
              </p:cNvPr>
              <p:cNvSpPr/>
              <p:nvPr/>
            </p:nvSpPr>
            <p:spPr>
              <a:xfrm>
                <a:off x="8026037" y="5303236"/>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擁抱</a:t>
                </a:r>
              </a:p>
            </p:txBody>
          </p:sp>
        </p:grpSp>
      </p:grpSp>
      <p:sp>
        <p:nvSpPr>
          <p:cNvPr id="32" name="橢圓 31">
            <a:extLst>
              <a:ext uri="{FF2B5EF4-FFF2-40B4-BE49-F238E27FC236}">
                <a16:creationId xmlns:a16="http://schemas.microsoft.com/office/drawing/2014/main" id="{C1EF4D17-DCA8-BF51-77E0-A04E9D88CC0A}"/>
              </a:ext>
            </a:extLst>
          </p:cNvPr>
          <p:cNvSpPr/>
          <p:nvPr/>
        </p:nvSpPr>
        <p:spPr>
          <a:xfrm>
            <a:off x="1443236" y="5306518"/>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ㄅ</a:t>
            </a:r>
          </a:p>
        </p:txBody>
      </p:sp>
      <p:grpSp>
        <p:nvGrpSpPr>
          <p:cNvPr id="71" name="群組 70">
            <a:extLst>
              <a:ext uri="{FF2B5EF4-FFF2-40B4-BE49-F238E27FC236}">
                <a16:creationId xmlns:a16="http://schemas.microsoft.com/office/drawing/2014/main" id="{35F8A95B-DCE8-AE70-A41A-B9034EAF4D9D}"/>
              </a:ext>
            </a:extLst>
          </p:cNvPr>
          <p:cNvGrpSpPr/>
          <p:nvPr/>
        </p:nvGrpSpPr>
        <p:grpSpPr>
          <a:xfrm>
            <a:off x="3576890" y="3527187"/>
            <a:ext cx="2300630" cy="2504771"/>
            <a:chOff x="3576890" y="3527187"/>
            <a:chExt cx="2300630" cy="2504771"/>
          </a:xfrm>
        </p:grpSpPr>
        <p:pic>
          <p:nvPicPr>
            <p:cNvPr id="7" name="圖片 6" descr="一張含有 咖啡杯, 馬克杯, 餐碗器皿, 陶瓷 的圖片&#10;&#10;自動產生的描述">
              <a:extLst>
                <a:ext uri="{FF2B5EF4-FFF2-40B4-BE49-F238E27FC236}">
                  <a16:creationId xmlns:a16="http://schemas.microsoft.com/office/drawing/2014/main" id="{CDF05F06-54F3-6394-8FDD-D0BC46197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61" y="3527187"/>
              <a:ext cx="1650225" cy="1175785"/>
            </a:xfrm>
            <a:prstGeom prst="rect">
              <a:avLst/>
            </a:prstGeom>
          </p:spPr>
        </p:pic>
        <p:grpSp>
          <p:nvGrpSpPr>
            <p:cNvPr id="63" name="群組 62">
              <a:extLst>
                <a:ext uri="{FF2B5EF4-FFF2-40B4-BE49-F238E27FC236}">
                  <a16:creationId xmlns:a16="http://schemas.microsoft.com/office/drawing/2014/main" id="{578CE609-9B32-440D-15D9-DA2E5E29FE97}"/>
                </a:ext>
              </a:extLst>
            </p:cNvPr>
            <p:cNvGrpSpPr/>
            <p:nvPr/>
          </p:nvGrpSpPr>
          <p:grpSpPr>
            <a:xfrm>
              <a:off x="3576890" y="5093239"/>
              <a:ext cx="2300630" cy="938719"/>
              <a:chOff x="3576890" y="5093239"/>
              <a:chExt cx="2300630" cy="938719"/>
            </a:xfrm>
          </p:grpSpPr>
          <p:sp>
            <p:nvSpPr>
              <p:cNvPr id="64" name="橢圓 63">
                <a:extLst>
                  <a:ext uri="{FF2B5EF4-FFF2-40B4-BE49-F238E27FC236}">
                    <a16:creationId xmlns:a16="http://schemas.microsoft.com/office/drawing/2014/main" id="{715880B7-7585-6B53-7147-84EFC5FEEEAD}"/>
                  </a:ext>
                </a:extLst>
              </p:cNvPr>
              <p:cNvSpPr/>
              <p:nvPr/>
            </p:nvSpPr>
            <p:spPr>
              <a:xfrm>
                <a:off x="4343100" y="529810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65" name="群組 64">
                <a:extLst>
                  <a:ext uri="{FF2B5EF4-FFF2-40B4-BE49-F238E27FC236}">
                    <a16:creationId xmlns:a16="http://schemas.microsoft.com/office/drawing/2014/main" id="{1822B1D5-0083-2516-6DCA-FE05E8052108}"/>
                  </a:ext>
                </a:extLst>
              </p:cNvPr>
              <p:cNvGrpSpPr/>
              <p:nvPr/>
            </p:nvGrpSpPr>
            <p:grpSpPr>
              <a:xfrm>
                <a:off x="3576890" y="5093239"/>
                <a:ext cx="2300630" cy="938719"/>
                <a:chOff x="3611317" y="5096755"/>
                <a:chExt cx="2300630" cy="938719"/>
              </a:xfrm>
            </p:grpSpPr>
            <p:grpSp>
              <p:nvGrpSpPr>
                <p:cNvPr id="66" name="群組 65">
                  <a:extLst>
                    <a:ext uri="{FF2B5EF4-FFF2-40B4-BE49-F238E27FC236}">
                      <a16:creationId xmlns:a16="http://schemas.microsoft.com/office/drawing/2014/main" id="{C46CAEBA-7D15-8732-2FCC-1A6DDDA864D1}"/>
                    </a:ext>
                  </a:extLst>
                </p:cNvPr>
                <p:cNvGrpSpPr/>
                <p:nvPr/>
              </p:nvGrpSpPr>
              <p:grpSpPr>
                <a:xfrm>
                  <a:off x="3611317" y="5096755"/>
                  <a:ext cx="2300630" cy="938719"/>
                  <a:chOff x="686643" y="4828554"/>
                  <a:chExt cx="3119738" cy="938719"/>
                </a:xfrm>
              </p:grpSpPr>
              <p:sp>
                <p:nvSpPr>
                  <p:cNvPr id="68" name="文字方塊 67">
                    <a:extLst>
                      <a:ext uri="{FF2B5EF4-FFF2-40B4-BE49-F238E27FC236}">
                        <a16:creationId xmlns:a16="http://schemas.microsoft.com/office/drawing/2014/main" id="{F6430662-AE3B-564B-56B5-D177BEE0D15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杯子</a:t>
                    </a:r>
                  </a:p>
                </p:txBody>
              </p:sp>
              <p:sp>
                <p:nvSpPr>
                  <p:cNvPr id="69" name="矩形 68">
                    <a:extLst>
                      <a:ext uri="{FF2B5EF4-FFF2-40B4-BE49-F238E27FC236}">
                        <a16:creationId xmlns:a16="http://schemas.microsoft.com/office/drawing/2014/main" id="{CB4C334E-2B2D-4AC2-110F-CD92A76C9C4C}"/>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67" name="橢圓 66">
                  <a:extLst>
                    <a:ext uri="{FF2B5EF4-FFF2-40B4-BE49-F238E27FC236}">
                      <a16:creationId xmlns:a16="http://schemas.microsoft.com/office/drawing/2014/main" id="{9ACE3D70-276C-42E5-5522-782C1174C9BA}"/>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23" name="群組 22">
            <a:extLst>
              <a:ext uri="{FF2B5EF4-FFF2-40B4-BE49-F238E27FC236}">
                <a16:creationId xmlns:a16="http://schemas.microsoft.com/office/drawing/2014/main" id="{59BF83A8-20B5-2A91-D4E3-B34BCD9EFBE8}"/>
              </a:ext>
            </a:extLst>
          </p:cNvPr>
          <p:cNvGrpSpPr/>
          <p:nvPr/>
        </p:nvGrpSpPr>
        <p:grpSpPr>
          <a:xfrm>
            <a:off x="686643" y="2783618"/>
            <a:ext cx="2069750" cy="3251856"/>
            <a:chOff x="686643" y="2783618"/>
            <a:chExt cx="2069750" cy="3251856"/>
          </a:xfrm>
        </p:grpSpPr>
        <p:pic>
          <p:nvPicPr>
            <p:cNvPr id="5" name="圖片 4" descr="一張含有 卡通, 足部穿著, 服裝, 男孩 的圖片&#10;&#10;自動產生的描述">
              <a:extLst>
                <a:ext uri="{FF2B5EF4-FFF2-40B4-BE49-F238E27FC236}">
                  <a16:creationId xmlns:a16="http://schemas.microsoft.com/office/drawing/2014/main" id="{7D466024-2A45-BDBE-AC0A-936211D3E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35" y="2783618"/>
              <a:ext cx="1895369" cy="2166136"/>
            </a:xfrm>
            <a:prstGeom prst="rect">
              <a:avLst/>
            </a:prstGeom>
          </p:spPr>
        </p:pic>
        <p:grpSp>
          <p:nvGrpSpPr>
            <p:cNvPr id="22" name="群組 21">
              <a:extLst>
                <a:ext uri="{FF2B5EF4-FFF2-40B4-BE49-F238E27FC236}">
                  <a16:creationId xmlns:a16="http://schemas.microsoft.com/office/drawing/2014/main" id="{9B01993D-EAC3-AD7D-BEE5-20D96804D0D1}"/>
                </a:ext>
              </a:extLst>
            </p:cNvPr>
            <p:cNvGrpSpPr/>
            <p:nvPr/>
          </p:nvGrpSpPr>
          <p:grpSpPr>
            <a:xfrm>
              <a:off x="686643" y="5024571"/>
              <a:ext cx="2069750" cy="1010903"/>
              <a:chOff x="686643" y="5024571"/>
              <a:chExt cx="2069750" cy="1010903"/>
            </a:xfrm>
          </p:grpSpPr>
          <p:sp>
            <p:nvSpPr>
              <p:cNvPr id="54" name="文字方塊 53">
                <a:extLst>
                  <a:ext uri="{FF2B5EF4-FFF2-40B4-BE49-F238E27FC236}">
                    <a16:creationId xmlns:a16="http://schemas.microsoft.com/office/drawing/2014/main" id="{4D842F1F-D82F-5E40-AA3C-BCDEF4512C0A}"/>
                  </a:ext>
                </a:extLst>
              </p:cNvPr>
              <p:cNvSpPr txBox="1"/>
              <p:nvPr/>
            </p:nvSpPr>
            <p:spPr>
              <a:xfrm>
                <a:off x="686643" y="5096755"/>
                <a:ext cx="1133101" cy="938719"/>
              </a:xfrm>
              <a:prstGeom prst="rect">
                <a:avLst/>
              </a:prstGeom>
              <a:noFill/>
            </p:spPr>
            <p:txBody>
              <a:bodyPr wrap="square" rtlCol="0">
                <a:spAutoFit/>
              </a:bodyPr>
              <a:lstStyle/>
              <a:p>
                <a:r>
                  <a:rPr kumimoji="1" lang="zh-TW" altLang="en-US" sz="5500" dirty="0">
                    <a:latin typeface="Bpmf Iansui Regular" panose="02020000000000000000" pitchFamily="18" charset="-120"/>
                    <a:ea typeface="Bpmf Iansui Regular" panose="02020000000000000000" pitchFamily="18" charset="-120"/>
                  </a:rPr>
                  <a:t>爸</a:t>
                </a:r>
              </a:p>
            </p:txBody>
          </p:sp>
          <p:grpSp>
            <p:nvGrpSpPr>
              <p:cNvPr id="21" name="群組 20">
                <a:extLst>
                  <a:ext uri="{FF2B5EF4-FFF2-40B4-BE49-F238E27FC236}">
                    <a16:creationId xmlns:a16="http://schemas.microsoft.com/office/drawing/2014/main" id="{9CF66515-E36E-5BBC-E346-5B236008CB8F}"/>
                  </a:ext>
                </a:extLst>
              </p:cNvPr>
              <p:cNvGrpSpPr/>
              <p:nvPr/>
            </p:nvGrpSpPr>
            <p:grpSpPr>
              <a:xfrm>
                <a:off x="1732120" y="5024571"/>
                <a:ext cx="1024273" cy="968072"/>
                <a:chOff x="1732120" y="5024571"/>
                <a:chExt cx="1024273" cy="968072"/>
              </a:xfrm>
            </p:grpSpPr>
            <p:grpSp>
              <p:nvGrpSpPr>
                <p:cNvPr id="18" name="群組 17">
                  <a:extLst>
                    <a:ext uri="{FF2B5EF4-FFF2-40B4-BE49-F238E27FC236}">
                      <a16:creationId xmlns:a16="http://schemas.microsoft.com/office/drawing/2014/main" id="{475C720B-EC75-F9B0-7EF6-EE99A631E88A}"/>
                    </a:ext>
                  </a:extLst>
                </p:cNvPr>
                <p:cNvGrpSpPr/>
                <p:nvPr/>
              </p:nvGrpSpPr>
              <p:grpSpPr>
                <a:xfrm>
                  <a:off x="1732120" y="5053924"/>
                  <a:ext cx="1024273" cy="938719"/>
                  <a:chOff x="1708524" y="5053924"/>
                  <a:chExt cx="1024273" cy="938719"/>
                </a:xfrm>
              </p:grpSpPr>
              <p:sp>
                <p:nvSpPr>
                  <p:cNvPr id="34" name="橢圓 33">
                    <a:extLst>
                      <a:ext uri="{FF2B5EF4-FFF2-40B4-BE49-F238E27FC236}">
                        <a16:creationId xmlns:a16="http://schemas.microsoft.com/office/drawing/2014/main" id="{8ADF77E0-BA03-11B8-7354-25DEA556AD78}"/>
                      </a:ext>
                    </a:extLst>
                  </p:cNvPr>
                  <p:cNvSpPr/>
                  <p:nvPr/>
                </p:nvSpPr>
                <p:spPr>
                  <a:xfrm>
                    <a:off x="2473201" y="5306518"/>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 name="文字方塊 5">
                    <a:extLst>
                      <a:ext uri="{FF2B5EF4-FFF2-40B4-BE49-F238E27FC236}">
                        <a16:creationId xmlns:a16="http://schemas.microsoft.com/office/drawing/2014/main" id="{5076A45E-8B37-511A-072D-EBA19C5EC9EB}"/>
                      </a:ext>
                    </a:extLst>
                  </p:cNvPr>
                  <p:cNvSpPr txBox="1"/>
                  <p:nvPr/>
                </p:nvSpPr>
                <p:spPr>
                  <a:xfrm>
                    <a:off x="1708524" y="5053924"/>
                    <a:ext cx="782944" cy="938719"/>
                  </a:xfrm>
                  <a:prstGeom prst="rect">
                    <a:avLst/>
                  </a:prstGeom>
                  <a:noFill/>
                </p:spPr>
                <p:txBody>
                  <a:bodyPr wrap="square" rtlCol="0">
                    <a:spAutoFit/>
                  </a:bodyPr>
                  <a:lstStyle/>
                  <a:p>
                    <a:r>
                      <a:rPr kumimoji="1" lang="zh-TW" altLang="en-US" sz="5500" dirty="0">
                        <a:latin typeface="Bpmf Iansui Regular" panose="02020000000000000000" pitchFamily="18" charset="-120"/>
                        <a:ea typeface="Bpmf Iansui Regular" panose="02020000000000000000" pitchFamily="18" charset="-120"/>
                        <a:cs typeface="Iansui 094" pitchFamily="2" charset="-120"/>
                      </a:rPr>
                      <a:t>吧</a:t>
                    </a:r>
                  </a:p>
                </p:txBody>
              </p:sp>
              <p:sp>
                <p:nvSpPr>
                  <p:cNvPr id="8" name="矩形 7">
                    <a:extLst>
                      <a:ext uri="{FF2B5EF4-FFF2-40B4-BE49-F238E27FC236}">
                        <a16:creationId xmlns:a16="http://schemas.microsoft.com/office/drawing/2014/main" id="{6F74D0BF-5C07-432E-AE93-7A9BC336344F}"/>
                      </a:ext>
                    </a:extLst>
                  </p:cNvPr>
                  <p:cNvSpPr/>
                  <p:nvPr/>
                </p:nvSpPr>
                <p:spPr>
                  <a:xfrm>
                    <a:off x="1783898" y="5182579"/>
                    <a:ext cx="688648" cy="676541"/>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0" name="文字方塊 19">
                  <a:extLst>
                    <a:ext uri="{FF2B5EF4-FFF2-40B4-BE49-F238E27FC236}">
                      <a16:creationId xmlns:a16="http://schemas.microsoft.com/office/drawing/2014/main" id="{933F8CF0-9B98-EE12-53D6-5BB6BEA7FA9C}"/>
                    </a:ext>
                  </a:extLst>
                </p:cNvPr>
                <p:cNvSpPr txBox="1"/>
                <p:nvPr/>
              </p:nvSpPr>
              <p:spPr>
                <a:xfrm>
                  <a:off x="1739163" y="5024571"/>
                  <a:ext cx="782944" cy="938719"/>
                </a:xfrm>
                <a:prstGeom prst="rect">
                  <a:avLst/>
                </a:prstGeom>
                <a:noFill/>
              </p:spPr>
              <p:txBody>
                <a:bodyPr wrap="square" rtlCol="0">
                  <a:spAutoFit/>
                </a:bodyPr>
                <a:lstStyle/>
                <a:p>
                  <a:r>
                    <a:rPr kumimoji="1" lang="zh-TW" altLang="en-US" sz="5500" dirty="0">
                      <a:latin typeface="Iansui 094" pitchFamily="2" charset="-120"/>
                      <a:ea typeface="Iansui 094" pitchFamily="2" charset="-120"/>
                      <a:cs typeface="Iansui 094" pitchFamily="2" charset="-120"/>
                    </a:rPr>
                    <a:t>爸</a:t>
                  </a:r>
                </a:p>
              </p:txBody>
            </p:sp>
          </p:grpSp>
        </p:grpSp>
      </p:grpSp>
    </p:spTree>
    <p:extLst>
      <p:ext uri="{BB962C8B-B14F-4D97-AF65-F5344CB8AC3E}">
        <p14:creationId xmlns:p14="http://schemas.microsoft.com/office/powerpoint/2010/main" val="12094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p:tgtEl>
                                          <p:spTgt spid="71"/>
                                        </p:tgtEl>
                                        <p:attrNameLst>
                                          <p:attrName>ppt_y</p:attrName>
                                        </p:attrNameLst>
                                      </p:cBhvr>
                                      <p:tavLst>
                                        <p:tav tm="0">
                                          <p:val>
                                            <p:strVal val="#ppt_y+#ppt_h*1.125000"/>
                                          </p:val>
                                        </p:tav>
                                        <p:tav tm="100000">
                                          <p:val>
                                            <p:strVal val="#ppt_y"/>
                                          </p:val>
                                        </p:tav>
                                      </p:tavLst>
                                    </p:anim>
                                    <p:animEffect transition="in" filter="wipe(up)">
                                      <p:cBhvr>
                                        <p:cTn id="14" dur="500"/>
                                        <p:tgtEl>
                                          <p:spTgt spid="7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p:tgtEl>
                                          <p:spTgt spid="72"/>
                                        </p:tgtEl>
                                        <p:attrNameLst>
                                          <p:attrName>ppt_y</p:attrName>
                                        </p:attrNameLst>
                                      </p:cBhvr>
                                      <p:tavLst>
                                        <p:tav tm="0">
                                          <p:val>
                                            <p:strVal val="#ppt_y+#ppt_h*1.125000"/>
                                          </p:val>
                                        </p:tav>
                                        <p:tav tm="100000">
                                          <p:val>
                                            <p:strVal val="#ppt_y"/>
                                          </p:val>
                                        </p:tav>
                                      </p:tavLst>
                                    </p:anim>
                                    <p:animEffect transition="in" filter="wipe(up)">
                                      <p:cBhvr>
                                        <p:cTn id="2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216000" tIns="0"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ㄝ</a:t>
            </a:r>
          </a:p>
        </p:txBody>
      </p:sp>
      <p:grpSp>
        <p:nvGrpSpPr>
          <p:cNvPr id="37" name="群組 36">
            <a:extLst>
              <a:ext uri="{FF2B5EF4-FFF2-40B4-BE49-F238E27FC236}">
                <a16:creationId xmlns:a16="http://schemas.microsoft.com/office/drawing/2014/main" id="{AE7B576A-4384-E1A2-2CAB-58AF0D2F6D2D}"/>
              </a:ext>
            </a:extLst>
          </p:cNvPr>
          <p:cNvGrpSpPr/>
          <p:nvPr/>
        </p:nvGrpSpPr>
        <p:grpSpPr>
          <a:xfrm>
            <a:off x="873343" y="3391665"/>
            <a:ext cx="2300630" cy="2631080"/>
            <a:chOff x="873343" y="3391665"/>
            <a:chExt cx="2300630" cy="2631080"/>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7198" y="3391665"/>
              <a:ext cx="1062481" cy="1598982"/>
            </a:xfrm>
            <a:prstGeom prst="rect">
              <a:avLst/>
            </a:prstGeom>
          </p:spPr>
        </p:pic>
        <p:grpSp>
          <p:nvGrpSpPr>
            <p:cNvPr id="2" name="群組 1">
              <a:extLst>
                <a:ext uri="{FF2B5EF4-FFF2-40B4-BE49-F238E27FC236}">
                  <a16:creationId xmlns:a16="http://schemas.microsoft.com/office/drawing/2014/main" id="{9165A5D6-35BB-9998-155D-C6F0A60637C8}"/>
                </a:ext>
              </a:extLst>
            </p:cNvPr>
            <p:cNvGrpSpPr/>
            <p:nvPr/>
          </p:nvGrpSpPr>
          <p:grpSpPr>
            <a:xfrm>
              <a:off x="873343" y="5084026"/>
              <a:ext cx="2300630" cy="938719"/>
              <a:chOff x="873343" y="5084026"/>
              <a:chExt cx="2300630" cy="938719"/>
            </a:xfrm>
          </p:grpSpPr>
          <p:sp>
            <p:nvSpPr>
              <p:cNvPr id="22" name="橢圓 21">
                <a:extLst>
                  <a:ext uri="{FF2B5EF4-FFF2-40B4-BE49-F238E27FC236}">
                    <a16:creationId xmlns:a16="http://schemas.microsoft.com/office/drawing/2014/main" id="{FE161CBD-DC00-6583-370C-81A6BAD9480A}"/>
                  </a:ext>
                </a:extLst>
              </p:cNvPr>
              <p:cNvSpPr/>
              <p:nvPr/>
            </p:nvSpPr>
            <p:spPr>
              <a:xfrm>
                <a:off x="1637090"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4" name="群組 23">
                <a:extLst>
                  <a:ext uri="{FF2B5EF4-FFF2-40B4-BE49-F238E27FC236}">
                    <a16:creationId xmlns:a16="http://schemas.microsoft.com/office/drawing/2014/main" id="{FA615969-723D-B7A6-C752-B6B7124695CA}"/>
                  </a:ext>
                </a:extLst>
              </p:cNvPr>
              <p:cNvGrpSpPr/>
              <p:nvPr/>
            </p:nvGrpSpPr>
            <p:grpSpPr>
              <a:xfrm>
                <a:off x="873343" y="5084026"/>
                <a:ext cx="2300630" cy="938719"/>
                <a:chOff x="3611317" y="5096755"/>
                <a:chExt cx="2300630" cy="938719"/>
              </a:xfrm>
            </p:grpSpPr>
            <p:grpSp>
              <p:nvGrpSpPr>
                <p:cNvPr id="33" name="群組 32">
                  <a:extLst>
                    <a:ext uri="{FF2B5EF4-FFF2-40B4-BE49-F238E27FC236}">
                      <a16:creationId xmlns:a16="http://schemas.microsoft.com/office/drawing/2014/main" id="{166F9B57-36E6-CDA7-C6E5-D982C1D03988}"/>
                    </a:ext>
                  </a:extLst>
                </p:cNvPr>
                <p:cNvGrpSpPr/>
                <p:nvPr/>
              </p:nvGrpSpPr>
              <p:grpSpPr>
                <a:xfrm>
                  <a:off x="3611317" y="5096755"/>
                  <a:ext cx="2300630" cy="938719"/>
                  <a:chOff x="686643" y="4828554"/>
                  <a:chExt cx="3119738" cy="938719"/>
                </a:xfrm>
              </p:grpSpPr>
              <p:sp>
                <p:nvSpPr>
                  <p:cNvPr id="35" name="文字方塊 34">
                    <a:extLst>
                      <a:ext uri="{FF2B5EF4-FFF2-40B4-BE49-F238E27FC236}">
                        <a16:creationId xmlns:a16="http://schemas.microsoft.com/office/drawing/2014/main" id="{B95903E8-BFB9-C38F-3A12-A75B79C1EA5D}"/>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葉子</a:t>
                    </a:r>
                  </a:p>
                </p:txBody>
              </p:sp>
              <p:sp>
                <p:nvSpPr>
                  <p:cNvPr id="36" name="矩形 35">
                    <a:extLst>
                      <a:ext uri="{FF2B5EF4-FFF2-40B4-BE49-F238E27FC236}">
                        <a16:creationId xmlns:a16="http://schemas.microsoft.com/office/drawing/2014/main" id="{E8B18356-3FE3-6C2D-D7D2-6FEC08CDBC21}"/>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6C8A013D-162A-6BFB-49DB-7F58FA267963}"/>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38" name="群組 37">
            <a:extLst>
              <a:ext uri="{FF2B5EF4-FFF2-40B4-BE49-F238E27FC236}">
                <a16:creationId xmlns:a16="http://schemas.microsoft.com/office/drawing/2014/main" id="{BF2C08B8-8250-D3A8-804E-FEE6C62C0C47}"/>
              </a:ext>
            </a:extLst>
          </p:cNvPr>
          <p:cNvGrpSpPr/>
          <p:nvPr/>
        </p:nvGrpSpPr>
        <p:grpSpPr>
          <a:xfrm>
            <a:off x="3577194" y="3676108"/>
            <a:ext cx="2300630" cy="2346637"/>
            <a:chOff x="3577194" y="3676108"/>
            <a:chExt cx="2300630" cy="2346637"/>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5602043">
              <a:off x="3920261" y="3616499"/>
              <a:ext cx="1274702" cy="1393919"/>
            </a:xfrm>
            <a:prstGeom prst="rect">
              <a:avLst/>
            </a:prstGeom>
          </p:spPr>
        </p:pic>
        <p:grpSp>
          <p:nvGrpSpPr>
            <p:cNvPr id="4" name="群組 3">
              <a:extLst>
                <a:ext uri="{FF2B5EF4-FFF2-40B4-BE49-F238E27FC236}">
                  <a16:creationId xmlns:a16="http://schemas.microsoft.com/office/drawing/2014/main" id="{D51B374D-5782-3A68-A93C-946BD4CEA53B}"/>
                </a:ext>
              </a:extLst>
            </p:cNvPr>
            <p:cNvGrpSpPr/>
            <p:nvPr/>
          </p:nvGrpSpPr>
          <p:grpSpPr>
            <a:xfrm>
              <a:off x="3577194" y="5084026"/>
              <a:ext cx="2300630" cy="938719"/>
              <a:chOff x="873343" y="5084026"/>
              <a:chExt cx="2300630" cy="938719"/>
            </a:xfrm>
          </p:grpSpPr>
          <p:sp>
            <p:nvSpPr>
              <p:cNvPr id="5" name="橢圓 4">
                <a:extLst>
                  <a:ext uri="{FF2B5EF4-FFF2-40B4-BE49-F238E27FC236}">
                    <a16:creationId xmlns:a16="http://schemas.microsoft.com/office/drawing/2014/main" id="{CB326546-E62B-1D9C-1C5A-48A866D9711B}"/>
                  </a:ext>
                </a:extLst>
              </p:cNvPr>
              <p:cNvSpPr/>
              <p:nvPr/>
            </p:nvSpPr>
            <p:spPr>
              <a:xfrm>
                <a:off x="1637090"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5" name="群組 14">
                <a:extLst>
                  <a:ext uri="{FF2B5EF4-FFF2-40B4-BE49-F238E27FC236}">
                    <a16:creationId xmlns:a16="http://schemas.microsoft.com/office/drawing/2014/main" id="{283F036C-C2DD-5FD4-40E6-413FB33E5BB5}"/>
                  </a:ext>
                </a:extLst>
              </p:cNvPr>
              <p:cNvGrpSpPr/>
              <p:nvPr/>
            </p:nvGrpSpPr>
            <p:grpSpPr>
              <a:xfrm>
                <a:off x="873343" y="5084026"/>
                <a:ext cx="2300630" cy="938719"/>
                <a:chOff x="3611317" y="5096755"/>
                <a:chExt cx="2300630" cy="938719"/>
              </a:xfrm>
            </p:grpSpPr>
            <p:grpSp>
              <p:nvGrpSpPr>
                <p:cNvPr id="16" name="群組 15">
                  <a:extLst>
                    <a:ext uri="{FF2B5EF4-FFF2-40B4-BE49-F238E27FC236}">
                      <a16:creationId xmlns:a16="http://schemas.microsoft.com/office/drawing/2014/main" id="{4CD6D2E4-53B9-224F-AAED-8B0D5906C853}"/>
                    </a:ext>
                  </a:extLst>
                </p:cNvPr>
                <p:cNvGrpSpPr/>
                <p:nvPr/>
              </p:nvGrpSpPr>
              <p:grpSpPr>
                <a:xfrm>
                  <a:off x="3611317" y="5096755"/>
                  <a:ext cx="2300630" cy="938719"/>
                  <a:chOff x="686643" y="4828554"/>
                  <a:chExt cx="3119738" cy="938719"/>
                </a:xfrm>
              </p:grpSpPr>
              <p:sp>
                <p:nvSpPr>
                  <p:cNvPr id="18" name="文字方塊 17">
                    <a:extLst>
                      <a:ext uri="{FF2B5EF4-FFF2-40B4-BE49-F238E27FC236}">
                        <a16:creationId xmlns:a16="http://schemas.microsoft.com/office/drawing/2014/main" id="{27522DD5-2C74-FA8F-3EC2-CD36023DB4E2}"/>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椰子</a:t>
                    </a:r>
                  </a:p>
                </p:txBody>
              </p:sp>
              <p:sp>
                <p:nvSpPr>
                  <p:cNvPr id="19" name="矩形 18">
                    <a:extLst>
                      <a:ext uri="{FF2B5EF4-FFF2-40B4-BE49-F238E27FC236}">
                        <a16:creationId xmlns:a16="http://schemas.microsoft.com/office/drawing/2014/main" id="{66F053ED-73C0-0CEA-D105-A302692B9E69}"/>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7" name="橢圓 16">
                  <a:extLst>
                    <a:ext uri="{FF2B5EF4-FFF2-40B4-BE49-F238E27FC236}">
                      <a16:creationId xmlns:a16="http://schemas.microsoft.com/office/drawing/2014/main" id="{C2FEBC06-BB09-5872-4205-CFEEFB0C2B5C}"/>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39" name="群組 38">
            <a:extLst>
              <a:ext uri="{FF2B5EF4-FFF2-40B4-BE49-F238E27FC236}">
                <a16:creationId xmlns:a16="http://schemas.microsoft.com/office/drawing/2014/main" id="{01DD05AD-1518-EC66-4D1F-AD3D3C2BF001}"/>
              </a:ext>
            </a:extLst>
          </p:cNvPr>
          <p:cNvGrpSpPr/>
          <p:nvPr/>
        </p:nvGrpSpPr>
        <p:grpSpPr>
          <a:xfrm>
            <a:off x="6221508" y="3513850"/>
            <a:ext cx="2300630" cy="2482220"/>
            <a:chOff x="6221508" y="3513850"/>
            <a:chExt cx="2300630" cy="2482220"/>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21508" y="3513850"/>
              <a:ext cx="1880818" cy="1140245"/>
            </a:xfrm>
            <a:prstGeom prst="rect">
              <a:avLst/>
            </a:prstGeom>
          </p:spPr>
        </p:pic>
        <p:grpSp>
          <p:nvGrpSpPr>
            <p:cNvPr id="31" name="群組 30">
              <a:extLst>
                <a:ext uri="{FF2B5EF4-FFF2-40B4-BE49-F238E27FC236}">
                  <a16:creationId xmlns:a16="http://schemas.microsoft.com/office/drawing/2014/main" id="{4DFA5665-9D10-9CF0-97ED-A8921ACEEC7F}"/>
                </a:ext>
              </a:extLst>
            </p:cNvPr>
            <p:cNvGrpSpPr/>
            <p:nvPr/>
          </p:nvGrpSpPr>
          <p:grpSpPr>
            <a:xfrm>
              <a:off x="6221508" y="5057351"/>
              <a:ext cx="2300630" cy="938719"/>
              <a:chOff x="6221508" y="5057351"/>
              <a:chExt cx="2300630" cy="938719"/>
            </a:xfrm>
          </p:grpSpPr>
          <p:sp>
            <p:nvSpPr>
              <p:cNvPr id="21" name="橢圓 20">
                <a:extLst>
                  <a:ext uri="{FF2B5EF4-FFF2-40B4-BE49-F238E27FC236}">
                    <a16:creationId xmlns:a16="http://schemas.microsoft.com/office/drawing/2014/main" id="{FB4B5B7A-D430-B2D6-E291-309DE45AF8FF}"/>
                  </a:ext>
                </a:extLst>
              </p:cNvPr>
              <p:cNvSpPr/>
              <p:nvPr/>
            </p:nvSpPr>
            <p:spPr>
              <a:xfrm>
                <a:off x="6985255" y="559801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3" name="群組 22">
                <a:extLst>
                  <a:ext uri="{FF2B5EF4-FFF2-40B4-BE49-F238E27FC236}">
                    <a16:creationId xmlns:a16="http://schemas.microsoft.com/office/drawing/2014/main" id="{41009C45-84CA-C7C9-01C2-C16C3355C8B9}"/>
                  </a:ext>
                </a:extLst>
              </p:cNvPr>
              <p:cNvGrpSpPr/>
              <p:nvPr/>
            </p:nvGrpSpPr>
            <p:grpSpPr>
              <a:xfrm>
                <a:off x="6221508" y="5057351"/>
                <a:ext cx="2300630" cy="938719"/>
                <a:chOff x="3611317" y="5096755"/>
                <a:chExt cx="2300630" cy="938719"/>
              </a:xfrm>
            </p:grpSpPr>
            <p:grpSp>
              <p:nvGrpSpPr>
                <p:cNvPr id="26" name="群組 25">
                  <a:extLst>
                    <a:ext uri="{FF2B5EF4-FFF2-40B4-BE49-F238E27FC236}">
                      <a16:creationId xmlns:a16="http://schemas.microsoft.com/office/drawing/2014/main" id="{992C7488-FE32-B9FC-A7AD-4C83BE91A64A}"/>
                    </a:ext>
                  </a:extLst>
                </p:cNvPr>
                <p:cNvGrpSpPr/>
                <p:nvPr/>
              </p:nvGrpSpPr>
              <p:grpSpPr>
                <a:xfrm>
                  <a:off x="3611317" y="5096755"/>
                  <a:ext cx="2300630" cy="938719"/>
                  <a:chOff x="686643" y="4828554"/>
                  <a:chExt cx="3119738" cy="938719"/>
                </a:xfrm>
              </p:grpSpPr>
              <p:sp>
                <p:nvSpPr>
                  <p:cNvPr id="28" name="文字方塊 27">
                    <a:extLst>
                      <a:ext uri="{FF2B5EF4-FFF2-40B4-BE49-F238E27FC236}">
                        <a16:creationId xmlns:a16="http://schemas.microsoft.com/office/drawing/2014/main" id="{768233FF-A961-83D1-C069-84EE280B965E}"/>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鞋子</a:t>
                    </a:r>
                  </a:p>
                </p:txBody>
              </p:sp>
              <p:sp>
                <p:nvSpPr>
                  <p:cNvPr id="30" name="矩形 29">
                    <a:extLst>
                      <a:ext uri="{FF2B5EF4-FFF2-40B4-BE49-F238E27FC236}">
                        <a16:creationId xmlns:a16="http://schemas.microsoft.com/office/drawing/2014/main" id="{CB685473-5BB0-074E-E371-4E76CED380F4}"/>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7" name="橢圓 26">
                  <a:extLst>
                    <a:ext uri="{FF2B5EF4-FFF2-40B4-BE49-F238E27FC236}">
                      <a16:creationId xmlns:a16="http://schemas.microsoft.com/office/drawing/2014/main" id="{9EA989BA-C384-5DC4-3A24-CD25DEC0BD01}"/>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271720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p:tgtEl>
                                          <p:spTgt spid="37"/>
                                        </p:tgtEl>
                                        <p:attrNameLst>
                                          <p:attrName>ppt_y</p:attrName>
                                        </p:attrNameLst>
                                      </p:cBhvr>
                                      <p:tavLst>
                                        <p:tav tm="0">
                                          <p:val>
                                            <p:strVal val="#ppt_y+#ppt_h*1.125000"/>
                                          </p:val>
                                        </p:tav>
                                        <p:tav tm="100000">
                                          <p:val>
                                            <p:strVal val="#ppt_y"/>
                                          </p:val>
                                        </p:tav>
                                      </p:tavLst>
                                    </p:anim>
                                    <p:animEffect transition="in" filter="wipe(up)">
                                      <p:cBhvr>
                                        <p:cTn id="8" dur="500"/>
                                        <p:tgtEl>
                                          <p:spTgt spid="3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p:tgtEl>
                                          <p:spTgt spid="38"/>
                                        </p:tgtEl>
                                        <p:attrNameLst>
                                          <p:attrName>ppt_y</p:attrName>
                                        </p:attrNameLst>
                                      </p:cBhvr>
                                      <p:tavLst>
                                        <p:tav tm="0">
                                          <p:val>
                                            <p:strVal val="#ppt_y+#ppt_h*1.125000"/>
                                          </p:val>
                                        </p:tav>
                                        <p:tav tm="100000">
                                          <p:val>
                                            <p:strVal val="#ppt_y"/>
                                          </p:val>
                                        </p:tav>
                                      </p:tavLst>
                                    </p:anim>
                                    <p:animEffect transition="in" filter="wipe(up)">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rIns="216000"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ㄞ</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19" name="群組 18">
            <a:extLst>
              <a:ext uri="{FF2B5EF4-FFF2-40B4-BE49-F238E27FC236}">
                <a16:creationId xmlns:a16="http://schemas.microsoft.com/office/drawing/2014/main" id="{9E0A92CB-E6C2-DDF6-BF80-9F386C635C3A}"/>
              </a:ext>
            </a:extLst>
          </p:cNvPr>
          <p:cNvGrpSpPr/>
          <p:nvPr/>
        </p:nvGrpSpPr>
        <p:grpSpPr>
          <a:xfrm>
            <a:off x="3564469" y="3480078"/>
            <a:ext cx="2300630" cy="2548363"/>
            <a:chOff x="3564469" y="3480078"/>
            <a:chExt cx="2300630" cy="2548363"/>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6432" y="3480078"/>
              <a:ext cx="1483221" cy="1454513"/>
            </a:xfrm>
            <a:prstGeom prst="rect">
              <a:avLst/>
            </a:prstGeom>
          </p:spPr>
        </p:pic>
        <p:grpSp>
          <p:nvGrpSpPr>
            <p:cNvPr id="8" name="群組 7">
              <a:extLst>
                <a:ext uri="{FF2B5EF4-FFF2-40B4-BE49-F238E27FC236}">
                  <a16:creationId xmlns:a16="http://schemas.microsoft.com/office/drawing/2014/main" id="{39D8CC8B-8EFF-81F1-0D77-83026835FF2A}"/>
                </a:ext>
              </a:extLst>
            </p:cNvPr>
            <p:cNvGrpSpPr/>
            <p:nvPr/>
          </p:nvGrpSpPr>
          <p:grpSpPr>
            <a:xfrm>
              <a:off x="3564469" y="5089722"/>
              <a:ext cx="2300630" cy="938719"/>
              <a:chOff x="3467009" y="5093238"/>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30457" y="543639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67009"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愛心</a:t>
                </a:r>
              </a:p>
            </p:txBody>
          </p:sp>
        </p:grpSp>
      </p:grpSp>
      <p:grpSp>
        <p:nvGrpSpPr>
          <p:cNvPr id="18" name="群組 17">
            <a:extLst>
              <a:ext uri="{FF2B5EF4-FFF2-40B4-BE49-F238E27FC236}">
                <a16:creationId xmlns:a16="http://schemas.microsoft.com/office/drawing/2014/main" id="{91B2CE29-CDFB-434F-D77A-CD74823D0B42}"/>
              </a:ext>
            </a:extLst>
          </p:cNvPr>
          <p:cNvGrpSpPr/>
          <p:nvPr/>
        </p:nvGrpSpPr>
        <p:grpSpPr>
          <a:xfrm>
            <a:off x="759774" y="3285821"/>
            <a:ext cx="2300630" cy="2742621"/>
            <a:chOff x="759774" y="3285821"/>
            <a:chExt cx="2300630" cy="274262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44520" y="3285821"/>
              <a:ext cx="1603910" cy="1593428"/>
            </a:xfrm>
            <a:prstGeom prst="rect">
              <a:avLst/>
            </a:prstGeom>
          </p:spPr>
        </p:pic>
        <p:grpSp>
          <p:nvGrpSpPr>
            <p:cNvPr id="13" name="群組 12">
              <a:extLst>
                <a:ext uri="{FF2B5EF4-FFF2-40B4-BE49-F238E27FC236}">
                  <a16:creationId xmlns:a16="http://schemas.microsoft.com/office/drawing/2014/main" id="{A2AAFA87-C165-2191-9DCB-6155BB6E1A13}"/>
                </a:ext>
              </a:extLst>
            </p:cNvPr>
            <p:cNvGrpSpPr/>
            <p:nvPr/>
          </p:nvGrpSpPr>
          <p:grpSpPr>
            <a:xfrm>
              <a:off x="759774" y="5089723"/>
              <a:ext cx="2300630" cy="938719"/>
              <a:chOff x="759774" y="5089723"/>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2568252" y="553586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759774" y="508972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輪胎</a:t>
                </a:r>
              </a:p>
            </p:txBody>
          </p:sp>
        </p:grpSp>
      </p:grpSp>
      <p:grpSp>
        <p:nvGrpSpPr>
          <p:cNvPr id="20" name="群組 19">
            <a:extLst>
              <a:ext uri="{FF2B5EF4-FFF2-40B4-BE49-F238E27FC236}">
                <a16:creationId xmlns:a16="http://schemas.microsoft.com/office/drawing/2014/main" id="{8E15ACF6-FCC0-70C2-2C0C-FFF793D068DC}"/>
              </a:ext>
            </a:extLst>
          </p:cNvPr>
          <p:cNvGrpSpPr/>
          <p:nvPr/>
        </p:nvGrpSpPr>
        <p:grpSpPr>
          <a:xfrm>
            <a:off x="6174244" y="3429000"/>
            <a:ext cx="2300630" cy="2576225"/>
            <a:chOff x="6174244" y="3429000"/>
            <a:chExt cx="2300630" cy="2576225"/>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36635" y="3429000"/>
              <a:ext cx="1459790" cy="1450249"/>
            </a:xfrm>
            <a:prstGeom prst="rect">
              <a:avLst/>
            </a:prstGeom>
          </p:spPr>
        </p:pic>
        <p:grpSp>
          <p:nvGrpSpPr>
            <p:cNvPr id="7" name="群組 6">
              <a:extLst>
                <a:ext uri="{FF2B5EF4-FFF2-40B4-BE49-F238E27FC236}">
                  <a16:creationId xmlns:a16="http://schemas.microsoft.com/office/drawing/2014/main" id="{F9702774-B266-1BBF-7AF1-81A67F222D91}"/>
                </a:ext>
              </a:extLst>
            </p:cNvPr>
            <p:cNvGrpSpPr/>
            <p:nvPr/>
          </p:nvGrpSpPr>
          <p:grpSpPr>
            <a:xfrm>
              <a:off x="6174244" y="5066506"/>
              <a:ext cx="2300630" cy="938719"/>
              <a:chOff x="6174244" y="5066506"/>
              <a:chExt cx="2300630" cy="938719"/>
            </a:xfrm>
          </p:grpSpPr>
          <p:sp>
            <p:nvSpPr>
              <p:cNvPr id="4" name="橢圓 3">
                <a:extLst>
                  <a:ext uri="{FF2B5EF4-FFF2-40B4-BE49-F238E27FC236}">
                    <a16:creationId xmlns:a16="http://schemas.microsoft.com/office/drawing/2014/main" id="{2FF5AA48-4EFF-1C53-7104-D80757C8EF3C}"/>
                  </a:ext>
                </a:extLst>
              </p:cNvPr>
              <p:cNvSpPr/>
              <p:nvPr/>
            </p:nvSpPr>
            <p:spPr>
              <a:xfrm>
                <a:off x="6937692" y="5507633"/>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49AD88A7-B307-AF3A-744F-217E1684B105}"/>
                  </a:ext>
                </a:extLst>
              </p:cNvPr>
              <p:cNvSpPr txBox="1"/>
              <p:nvPr/>
            </p:nvSpPr>
            <p:spPr>
              <a:xfrm>
                <a:off x="6174244" y="5066506"/>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檯燈</a:t>
                </a:r>
              </a:p>
            </p:txBody>
          </p:sp>
        </p:grpSp>
      </p:grpSp>
      <p:sp>
        <p:nvSpPr>
          <p:cNvPr id="11" name="文字方塊 10">
            <a:extLst>
              <a:ext uri="{FF2B5EF4-FFF2-40B4-BE49-F238E27FC236}">
                <a16:creationId xmlns:a16="http://schemas.microsoft.com/office/drawing/2014/main" id="{8BB7DD21-8120-EA0E-7144-F4B7C621D623}"/>
              </a:ext>
            </a:extLst>
          </p:cNvPr>
          <p:cNvSpPr txBox="1"/>
          <p:nvPr/>
        </p:nvSpPr>
        <p:spPr>
          <a:xfrm>
            <a:off x="2939143" y="6193971"/>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320955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ppt_y</p:attrName>
                                        </p:attrNameLst>
                                      </p:cBhvr>
                                      <p:tavLst>
                                        <p:tav tm="0">
                                          <p:val>
                                            <p:strVal val="#ppt_y+#ppt_h*1.125000"/>
                                          </p:val>
                                        </p:tav>
                                        <p:tav tm="100000">
                                          <p:val>
                                            <p:strVal val="#ppt_y"/>
                                          </p:val>
                                        </p:tav>
                                      </p:tavLst>
                                    </p:anim>
                                    <p:animEffect transition="in" filter="wipe(up)">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bIns="540000" rtlCol="0" anchor="ctr" anchorCtr="1"/>
          <a:lstStyle/>
          <a:p>
            <a:r>
              <a:rPr kumimoji="1" lang="zh-TW" altLang="en-US" sz="15000" b="1" dirty="0">
                <a:solidFill>
                  <a:srgbClr val="FFF9E8"/>
                </a:solidFill>
                <a:latin typeface="Iansui 094" pitchFamily="2" charset="-120"/>
                <a:ea typeface="Iansui 094" pitchFamily="2" charset="-120"/>
                <a:cs typeface="Iansui 094" pitchFamily="2" charset="-120"/>
              </a:rPr>
              <a:t>ㄟ</a:t>
            </a:r>
            <a:endParaRPr kumimoji="1" lang="en-US" altLang="zh-TW" sz="15000" b="1" baseline="0" dirty="0">
              <a:solidFill>
                <a:srgbClr val="FFF9E8"/>
              </a:solidFill>
              <a:latin typeface="Iansui 094" pitchFamily="2" charset="-120"/>
              <a:ea typeface="Iansui 094" pitchFamily="2" charset="-120"/>
              <a:cs typeface="Iansui 094" pitchFamily="2" charset="-120"/>
            </a:endParaRPr>
          </a:p>
        </p:txBody>
      </p:sp>
      <p:grpSp>
        <p:nvGrpSpPr>
          <p:cNvPr id="16" name="群組 15">
            <a:extLst>
              <a:ext uri="{FF2B5EF4-FFF2-40B4-BE49-F238E27FC236}">
                <a16:creationId xmlns:a16="http://schemas.microsoft.com/office/drawing/2014/main" id="{E073EE30-7F88-5A10-4661-1AC1C99E10B9}"/>
              </a:ext>
            </a:extLst>
          </p:cNvPr>
          <p:cNvGrpSpPr/>
          <p:nvPr/>
        </p:nvGrpSpPr>
        <p:grpSpPr>
          <a:xfrm>
            <a:off x="3528562" y="3721080"/>
            <a:ext cx="2300630" cy="2326101"/>
            <a:chOff x="3528562" y="3721080"/>
            <a:chExt cx="2300630" cy="2326101"/>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95173" y="3721080"/>
              <a:ext cx="1967409" cy="1106668"/>
            </a:xfrm>
            <a:prstGeom prst="rect">
              <a:avLst/>
            </a:prstGeom>
          </p:spPr>
        </p:pic>
        <p:grpSp>
          <p:nvGrpSpPr>
            <p:cNvPr id="8" name="群組 7">
              <a:extLst>
                <a:ext uri="{FF2B5EF4-FFF2-40B4-BE49-F238E27FC236}">
                  <a16:creationId xmlns:a16="http://schemas.microsoft.com/office/drawing/2014/main" id="{E35C2A78-4320-FCAD-29AC-F96775B903F1}"/>
                </a:ext>
              </a:extLst>
            </p:cNvPr>
            <p:cNvGrpSpPr/>
            <p:nvPr/>
          </p:nvGrpSpPr>
          <p:grpSpPr>
            <a:xfrm>
              <a:off x="3528562" y="5108462"/>
              <a:ext cx="2300630" cy="938719"/>
              <a:chOff x="3598897" y="5096151"/>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5399838" y="556225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98897" y="5096151"/>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藍莓</a:t>
                </a:r>
              </a:p>
            </p:txBody>
          </p:sp>
        </p:grpSp>
      </p:grpSp>
      <p:grpSp>
        <p:nvGrpSpPr>
          <p:cNvPr id="7" name="群組 6">
            <a:extLst>
              <a:ext uri="{FF2B5EF4-FFF2-40B4-BE49-F238E27FC236}">
                <a16:creationId xmlns:a16="http://schemas.microsoft.com/office/drawing/2014/main" id="{0FB2C636-7877-2E88-B6AA-4C90895E7BEE}"/>
              </a:ext>
            </a:extLst>
          </p:cNvPr>
          <p:cNvGrpSpPr/>
          <p:nvPr/>
        </p:nvGrpSpPr>
        <p:grpSpPr>
          <a:xfrm>
            <a:off x="740148" y="3252200"/>
            <a:ext cx="2300630" cy="2782671"/>
            <a:chOff x="740148" y="3252200"/>
            <a:chExt cx="2300630" cy="278267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2062" y="3252200"/>
              <a:ext cx="1956802" cy="1553210"/>
            </a:xfrm>
            <a:prstGeom prst="rect">
              <a:avLst/>
            </a:prstGeom>
          </p:spPr>
        </p:pic>
        <p:grpSp>
          <p:nvGrpSpPr>
            <p:cNvPr id="5" name="群組 4">
              <a:extLst>
                <a:ext uri="{FF2B5EF4-FFF2-40B4-BE49-F238E27FC236}">
                  <a16:creationId xmlns:a16="http://schemas.microsoft.com/office/drawing/2014/main" id="{774C5720-E555-70DD-4BAD-E92BC386476C}"/>
                </a:ext>
              </a:extLst>
            </p:cNvPr>
            <p:cNvGrpSpPr/>
            <p:nvPr/>
          </p:nvGrpSpPr>
          <p:grpSpPr>
            <a:xfrm>
              <a:off x="740148" y="5096152"/>
              <a:ext cx="2300630" cy="938719"/>
              <a:chOff x="740148"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550956"/>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貝殼</a:t>
                </a:r>
              </a:p>
            </p:txBody>
          </p:sp>
        </p:grpSp>
      </p:grpSp>
      <p:grpSp>
        <p:nvGrpSpPr>
          <p:cNvPr id="17" name="群組 16">
            <a:extLst>
              <a:ext uri="{FF2B5EF4-FFF2-40B4-BE49-F238E27FC236}">
                <a16:creationId xmlns:a16="http://schemas.microsoft.com/office/drawing/2014/main" id="{579264D7-68DA-7683-14F8-7B354F989E9C}"/>
              </a:ext>
            </a:extLst>
          </p:cNvPr>
          <p:cNvGrpSpPr/>
          <p:nvPr/>
        </p:nvGrpSpPr>
        <p:grpSpPr>
          <a:xfrm>
            <a:off x="6103222" y="2950200"/>
            <a:ext cx="2300630" cy="3084670"/>
            <a:chOff x="6103222" y="2950200"/>
            <a:chExt cx="2300630" cy="3084670"/>
          </a:xfrm>
        </p:grpSpPr>
        <p:grpSp>
          <p:nvGrpSpPr>
            <p:cNvPr id="10" name="群組 9">
              <a:extLst>
                <a:ext uri="{FF2B5EF4-FFF2-40B4-BE49-F238E27FC236}">
                  <a16:creationId xmlns:a16="http://schemas.microsoft.com/office/drawing/2014/main" id="{82B776A5-4EDD-1EB7-A358-ECA272F1D82F}"/>
                </a:ext>
              </a:extLst>
            </p:cNvPr>
            <p:cNvGrpSpPr/>
            <p:nvPr/>
          </p:nvGrpSpPr>
          <p:grpSpPr>
            <a:xfrm>
              <a:off x="6103222" y="5096151"/>
              <a:ext cx="2300630" cy="938719"/>
              <a:chOff x="6103222" y="5096151"/>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60177" y="5627928"/>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103222" y="5096151"/>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水壺</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29694" y="2950200"/>
              <a:ext cx="574837" cy="1899462"/>
            </a:xfrm>
            <a:prstGeom prst="rect">
              <a:avLst/>
            </a:prstGeom>
          </p:spPr>
        </p:pic>
      </p:grpSp>
    </p:spTree>
    <p:extLst>
      <p:ext uri="{BB962C8B-B14F-4D97-AF65-F5344CB8AC3E}">
        <p14:creationId xmlns:p14="http://schemas.microsoft.com/office/powerpoint/2010/main" val="220895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ppt_y</p:attrName>
                                        </p:attrNameLst>
                                      </p:cBhvr>
                                      <p:tavLst>
                                        <p:tav tm="0">
                                          <p:val>
                                            <p:strVal val="#ppt_y+#ppt_h*1.125000"/>
                                          </p:val>
                                        </p:tav>
                                        <p:tav tm="100000">
                                          <p:val>
                                            <p:strVal val="#ppt_y"/>
                                          </p:val>
                                        </p:tav>
                                      </p:tavLst>
                                    </p:anim>
                                    <p:animEffect transition="in" filter="wipe(up)">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p:tgtEl>
                                          <p:spTgt spid="17"/>
                                        </p:tgtEl>
                                        <p:attrNameLst>
                                          <p:attrName>ppt_y</p:attrName>
                                        </p:attrNameLst>
                                      </p:cBhvr>
                                      <p:tavLst>
                                        <p:tav tm="0">
                                          <p:val>
                                            <p:strVal val="#ppt_y+#ppt_h*1.125000"/>
                                          </p:val>
                                        </p:tav>
                                        <p:tav tm="100000">
                                          <p:val>
                                            <p:strVal val="#ppt_y"/>
                                          </p:val>
                                        </p:tav>
                                      </p:tavLst>
                                    </p:anim>
                                    <p:animEffect transition="in" filter="wipe(up)">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251999"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ㄠ</a:t>
            </a:r>
          </a:p>
        </p:txBody>
      </p:sp>
      <p:grpSp>
        <p:nvGrpSpPr>
          <p:cNvPr id="5" name="群組 4">
            <a:extLst>
              <a:ext uri="{FF2B5EF4-FFF2-40B4-BE49-F238E27FC236}">
                <a16:creationId xmlns:a16="http://schemas.microsoft.com/office/drawing/2014/main" id="{58ED90B8-DEF8-25FB-A89D-946C02AEB9FF}"/>
              </a:ext>
            </a:extLst>
          </p:cNvPr>
          <p:cNvGrpSpPr/>
          <p:nvPr/>
        </p:nvGrpSpPr>
        <p:grpSpPr>
          <a:xfrm>
            <a:off x="3298309" y="3495044"/>
            <a:ext cx="2554520" cy="2541926"/>
            <a:chOff x="3383860" y="3503966"/>
            <a:chExt cx="2554520" cy="2541926"/>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83860" y="3503966"/>
              <a:ext cx="2554520" cy="1069704"/>
            </a:xfrm>
            <a:prstGeom prst="rect">
              <a:avLst/>
            </a:prstGeom>
          </p:spPr>
        </p:pic>
        <p:grpSp>
          <p:nvGrpSpPr>
            <p:cNvPr id="4" name="群組 3">
              <a:extLst>
                <a:ext uri="{FF2B5EF4-FFF2-40B4-BE49-F238E27FC236}">
                  <a16:creationId xmlns:a16="http://schemas.microsoft.com/office/drawing/2014/main" id="{BCD62743-71A5-5AF3-C0C0-68B1CFE53D8E}"/>
                </a:ext>
              </a:extLst>
            </p:cNvPr>
            <p:cNvGrpSpPr/>
            <p:nvPr/>
          </p:nvGrpSpPr>
          <p:grpSpPr>
            <a:xfrm>
              <a:off x="3532461" y="5107173"/>
              <a:ext cx="2300630" cy="938719"/>
              <a:chOff x="3532461" y="5107173"/>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5356796" y="5571179"/>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532461" y="510717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海豹</a:t>
                </a:r>
              </a:p>
            </p:txBody>
          </p:sp>
        </p:grpSp>
      </p:grpSp>
      <p:grpSp>
        <p:nvGrpSpPr>
          <p:cNvPr id="16" name="群組 15">
            <a:extLst>
              <a:ext uri="{FF2B5EF4-FFF2-40B4-BE49-F238E27FC236}">
                <a16:creationId xmlns:a16="http://schemas.microsoft.com/office/drawing/2014/main" id="{3B30015D-8743-883C-B303-5D8BF1C81C01}"/>
              </a:ext>
            </a:extLst>
          </p:cNvPr>
          <p:cNvGrpSpPr/>
          <p:nvPr/>
        </p:nvGrpSpPr>
        <p:grpSpPr>
          <a:xfrm>
            <a:off x="6191579" y="3178882"/>
            <a:ext cx="2300630" cy="2817188"/>
            <a:chOff x="6191579" y="3178882"/>
            <a:chExt cx="2300630" cy="2817188"/>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27647" y="3178882"/>
              <a:ext cx="1639333" cy="1587125"/>
            </a:xfrm>
            <a:prstGeom prst="rect">
              <a:avLst/>
            </a:prstGeom>
          </p:spPr>
        </p:pic>
        <p:grpSp>
          <p:nvGrpSpPr>
            <p:cNvPr id="15" name="群組 14">
              <a:extLst>
                <a:ext uri="{FF2B5EF4-FFF2-40B4-BE49-F238E27FC236}">
                  <a16:creationId xmlns:a16="http://schemas.microsoft.com/office/drawing/2014/main" id="{8E306C09-ECC8-9CA2-934B-099E2F9253DB}"/>
                </a:ext>
              </a:extLst>
            </p:cNvPr>
            <p:cNvGrpSpPr/>
            <p:nvPr/>
          </p:nvGrpSpPr>
          <p:grpSpPr>
            <a:xfrm>
              <a:off x="6191579" y="5057351"/>
              <a:ext cx="2300630" cy="938719"/>
              <a:chOff x="6221508" y="5084026"/>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8036872" y="5538682"/>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文字方塊 28">
                <a:extLst>
                  <a:ext uri="{FF2B5EF4-FFF2-40B4-BE49-F238E27FC236}">
                    <a16:creationId xmlns:a16="http://schemas.microsoft.com/office/drawing/2014/main" id="{2CACE675-965F-CC1F-0CAE-CF232C947F18}"/>
                  </a:ext>
                </a:extLst>
              </p:cNvPr>
              <p:cNvSpPr txBox="1"/>
              <p:nvPr/>
            </p:nvSpPr>
            <p:spPr>
              <a:xfrm>
                <a:off x="6221508" y="5084026"/>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手套</a:t>
                </a:r>
              </a:p>
            </p:txBody>
          </p:sp>
        </p:grpSp>
      </p:grpSp>
      <p:grpSp>
        <p:nvGrpSpPr>
          <p:cNvPr id="14" name="群組 13">
            <a:extLst>
              <a:ext uri="{FF2B5EF4-FFF2-40B4-BE49-F238E27FC236}">
                <a16:creationId xmlns:a16="http://schemas.microsoft.com/office/drawing/2014/main" id="{CE0B7669-989B-B1DC-8A44-E0EA06F18C0E}"/>
              </a:ext>
            </a:extLst>
          </p:cNvPr>
          <p:cNvGrpSpPr/>
          <p:nvPr/>
        </p:nvGrpSpPr>
        <p:grpSpPr>
          <a:xfrm>
            <a:off x="808444" y="3835042"/>
            <a:ext cx="2300630" cy="2201928"/>
            <a:chOff x="873343" y="3820817"/>
            <a:chExt cx="2300630" cy="2201928"/>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95333" y="3820817"/>
              <a:ext cx="2006360" cy="790335"/>
            </a:xfrm>
            <a:prstGeom prst="rect">
              <a:avLst/>
            </a:prstGeom>
          </p:spPr>
        </p:pic>
        <p:grpSp>
          <p:nvGrpSpPr>
            <p:cNvPr id="2" name="群組 1">
              <a:extLst>
                <a:ext uri="{FF2B5EF4-FFF2-40B4-BE49-F238E27FC236}">
                  <a16:creationId xmlns:a16="http://schemas.microsoft.com/office/drawing/2014/main" id="{9165A5D6-35BB-9998-155D-C6F0A60637C8}"/>
                </a:ext>
              </a:extLst>
            </p:cNvPr>
            <p:cNvGrpSpPr/>
            <p:nvPr/>
          </p:nvGrpSpPr>
          <p:grpSpPr>
            <a:xfrm>
              <a:off x="873343" y="5084026"/>
              <a:ext cx="2300630" cy="938719"/>
              <a:chOff x="873343" y="5084026"/>
              <a:chExt cx="2300630" cy="938719"/>
            </a:xfrm>
          </p:grpSpPr>
          <p:sp>
            <p:nvSpPr>
              <p:cNvPr id="22" name="橢圓 21">
                <a:extLst>
                  <a:ext uri="{FF2B5EF4-FFF2-40B4-BE49-F238E27FC236}">
                    <a16:creationId xmlns:a16="http://schemas.microsoft.com/office/drawing/2014/main" id="{FE161CBD-DC00-6583-370C-81A6BAD9480A}"/>
                  </a:ext>
                </a:extLst>
              </p:cNvPr>
              <p:cNvSpPr/>
              <p:nvPr/>
            </p:nvSpPr>
            <p:spPr>
              <a:xfrm>
                <a:off x="1637090" y="552671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4" name="群組 23">
                <a:extLst>
                  <a:ext uri="{FF2B5EF4-FFF2-40B4-BE49-F238E27FC236}">
                    <a16:creationId xmlns:a16="http://schemas.microsoft.com/office/drawing/2014/main" id="{FA615969-723D-B7A6-C752-B6B7124695CA}"/>
                  </a:ext>
                </a:extLst>
              </p:cNvPr>
              <p:cNvGrpSpPr/>
              <p:nvPr/>
            </p:nvGrpSpPr>
            <p:grpSpPr>
              <a:xfrm>
                <a:off x="873343" y="5084026"/>
                <a:ext cx="2300630" cy="938719"/>
                <a:chOff x="3611317" y="5096755"/>
                <a:chExt cx="2300630" cy="938719"/>
              </a:xfrm>
            </p:grpSpPr>
            <p:grpSp>
              <p:nvGrpSpPr>
                <p:cNvPr id="33" name="群組 32">
                  <a:extLst>
                    <a:ext uri="{FF2B5EF4-FFF2-40B4-BE49-F238E27FC236}">
                      <a16:creationId xmlns:a16="http://schemas.microsoft.com/office/drawing/2014/main" id="{166F9B57-36E6-CDA7-C6E5-D982C1D03988}"/>
                    </a:ext>
                  </a:extLst>
                </p:cNvPr>
                <p:cNvGrpSpPr/>
                <p:nvPr/>
              </p:nvGrpSpPr>
              <p:grpSpPr>
                <a:xfrm>
                  <a:off x="3611317" y="5096755"/>
                  <a:ext cx="2300630" cy="938719"/>
                  <a:chOff x="686643" y="4828554"/>
                  <a:chExt cx="3119738" cy="938719"/>
                </a:xfrm>
              </p:grpSpPr>
              <p:sp>
                <p:nvSpPr>
                  <p:cNvPr id="35" name="文字方塊 34">
                    <a:extLst>
                      <a:ext uri="{FF2B5EF4-FFF2-40B4-BE49-F238E27FC236}">
                        <a16:creationId xmlns:a16="http://schemas.microsoft.com/office/drawing/2014/main" id="{B95903E8-BFB9-C38F-3A12-A75B79C1EA5D}"/>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帽子</a:t>
                    </a:r>
                  </a:p>
                </p:txBody>
              </p:sp>
              <p:sp>
                <p:nvSpPr>
                  <p:cNvPr id="36" name="矩形 35">
                    <a:extLst>
                      <a:ext uri="{FF2B5EF4-FFF2-40B4-BE49-F238E27FC236}">
                        <a16:creationId xmlns:a16="http://schemas.microsoft.com/office/drawing/2014/main" id="{E8B18356-3FE3-6C2D-D7D2-6FEC08CDBC21}"/>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34" name="橢圓 33">
                  <a:extLst>
                    <a:ext uri="{FF2B5EF4-FFF2-40B4-BE49-F238E27FC236}">
                      <a16:creationId xmlns:a16="http://schemas.microsoft.com/office/drawing/2014/main" id="{6C8A013D-162A-6BFB-49DB-7F58FA267963}"/>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174407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p:tgtEl>
                                          <p:spTgt spid="16"/>
                                        </p:tgtEl>
                                        <p:attrNameLst>
                                          <p:attrName>ppt_y</p:attrName>
                                        </p:attrNameLst>
                                      </p:cBhvr>
                                      <p:tavLst>
                                        <p:tav tm="0">
                                          <p:val>
                                            <p:strVal val="#ppt_y+#ppt_h*1.125000"/>
                                          </p:val>
                                        </p:tav>
                                        <p:tav tm="100000">
                                          <p:val>
                                            <p:strVal val="#ppt_y"/>
                                          </p:val>
                                        </p:tav>
                                      </p:tavLst>
                                    </p:anim>
                                    <p:animEffect transition="in" filter="wipe(up)">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288000" rIns="216000"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ㄡ</a:t>
            </a:r>
          </a:p>
        </p:txBody>
      </p:sp>
      <p:grpSp>
        <p:nvGrpSpPr>
          <p:cNvPr id="18" name="群組 17">
            <a:extLst>
              <a:ext uri="{FF2B5EF4-FFF2-40B4-BE49-F238E27FC236}">
                <a16:creationId xmlns:a16="http://schemas.microsoft.com/office/drawing/2014/main" id="{91B2CE29-CDFB-434F-D77A-CD74823D0B42}"/>
              </a:ext>
            </a:extLst>
          </p:cNvPr>
          <p:cNvGrpSpPr/>
          <p:nvPr/>
        </p:nvGrpSpPr>
        <p:grpSpPr>
          <a:xfrm>
            <a:off x="1247798" y="3148101"/>
            <a:ext cx="1261960" cy="2857124"/>
            <a:chOff x="1145406" y="3148101"/>
            <a:chExt cx="1261960" cy="2857124"/>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45406" y="3148101"/>
              <a:ext cx="1261960" cy="1776093"/>
            </a:xfrm>
            <a:prstGeom prst="rect">
              <a:avLst/>
            </a:prstGeom>
          </p:spPr>
        </p:pic>
        <p:grpSp>
          <p:nvGrpSpPr>
            <p:cNvPr id="13" name="群組 12">
              <a:extLst>
                <a:ext uri="{FF2B5EF4-FFF2-40B4-BE49-F238E27FC236}">
                  <a16:creationId xmlns:a16="http://schemas.microsoft.com/office/drawing/2014/main" id="{A2AAFA87-C165-2191-9DCB-6155BB6E1A13}"/>
                </a:ext>
              </a:extLst>
            </p:cNvPr>
            <p:cNvGrpSpPr/>
            <p:nvPr/>
          </p:nvGrpSpPr>
          <p:grpSpPr>
            <a:xfrm>
              <a:off x="1164718" y="5066506"/>
              <a:ext cx="1242648" cy="938719"/>
              <a:chOff x="1164718" y="5066506"/>
              <a:chExt cx="1242648" cy="938719"/>
            </a:xfrm>
          </p:grpSpPr>
          <p:sp>
            <p:nvSpPr>
              <p:cNvPr id="16" name="橢圓 15">
                <a:extLst>
                  <a:ext uri="{FF2B5EF4-FFF2-40B4-BE49-F238E27FC236}">
                    <a16:creationId xmlns:a16="http://schemas.microsoft.com/office/drawing/2014/main" id="{6D2044CF-B5FE-39AA-964F-079DABB26F24}"/>
                  </a:ext>
                </a:extLst>
              </p:cNvPr>
              <p:cNvSpPr/>
              <p:nvPr/>
            </p:nvSpPr>
            <p:spPr>
              <a:xfrm>
                <a:off x="1943564" y="552132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1164718" y="5066506"/>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狗</a:t>
                </a:r>
              </a:p>
            </p:txBody>
          </p:sp>
        </p:grpSp>
      </p:grpSp>
      <p:grpSp>
        <p:nvGrpSpPr>
          <p:cNvPr id="20" name="群組 19">
            <a:extLst>
              <a:ext uri="{FF2B5EF4-FFF2-40B4-BE49-F238E27FC236}">
                <a16:creationId xmlns:a16="http://schemas.microsoft.com/office/drawing/2014/main" id="{8E15ACF6-FCC0-70C2-2C0C-FFF793D068DC}"/>
              </a:ext>
            </a:extLst>
          </p:cNvPr>
          <p:cNvGrpSpPr/>
          <p:nvPr/>
        </p:nvGrpSpPr>
        <p:grpSpPr>
          <a:xfrm>
            <a:off x="5919480" y="3148101"/>
            <a:ext cx="2300630" cy="2857124"/>
            <a:chOff x="6174244" y="3148101"/>
            <a:chExt cx="2300630" cy="2857124"/>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7692" y="3148101"/>
              <a:ext cx="769919" cy="1773148"/>
            </a:xfrm>
            <a:prstGeom prst="rect">
              <a:avLst/>
            </a:prstGeom>
          </p:spPr>
        </p:pic>
        <p:grpSp>
          <p:nvGrpSpPr>
            <p:cNvPr id="7" name="群組 6">
              <a:extLst>
                <a:ext uri="{FF2B5EF4-FFF2-40B4-BE49-F238E27FC236}">
                  <a16:creationId xmlns:a16="http://schemas.microsoft.com/office/drawing/2014/main" id="{F9702774-B266-1BBF-7AF1-81A67F222D91}"/>
                </a:ext>
              </a:extLst>
            </p:cNvPr>
            <p:cNvGrpSpPr/>
            <p:nvPr/>
          </p:nvGrpSpPr>
          <p:grpSpPr>
            <a:xfrm>
              <a:off x="6174244" y="5066506"/>
              <a:ext cx="2300630" cy="938719"/>
              <a:chOff x="6174244" y="5066506"/>
              <a:chExt cx="2300630" cy="938719"/>
            </a:xfrm>
          </p:grpSpPr>
          <p:sp>
            <p:nvSpPr>
              <p:cNvPr id="4" name="橢圓 3">
                <a:extLst>
                  <a:ext uri="{FF2B5EF4-FFF2-40B4-BE49-F238E27FC236}">
                    <a16:creationId xmlns:a16="http://schemas.microsoft.com/office/drawing/2014/main" id="{2FF5AA48-4EFF-1C53-7104-D80757C8EF3C}"/>
                  </a:ext>
                </a:extLst>
              </p:cNvPr>
              <p:cNvSpPr/>
              <p:nvPr/>
            </p:nvSpPr>
            <p:spPr>
              <a:xfrm>
                <a:off x="6937692" y="5507633"/>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49AD88A7-B307-AF3A-744F-217E1684B105}"/>
                  </a:ext>
                </a:extLst>
              </p:cNvPr>
              <p:cNvSpPr txBox="1"/>
              <p:nvPr/>
            </p:nvSpPr>
            <p:spPr>
              <a:xfrm>
                <a:off x="6174244" y="5066506"/>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郵筒</a:t>
                </a:r>
              </a:p>
            </p:txBody>
          </p:sp>
        </p:grpSp>
      </p:grpSp>
      <p:sp>
        <p:nvSpPr>
          <p:cNvPr id="11" name="文字方塊 10">
            <a:extLst>
              <a:ext uri="{FF2B5EF4-FFF2-40B4-BE49-F238E27FC236}">
                <a16:creationId xmlns:a16="http://schemas.microsoft.com/office/drawing/2014/main" id="{8BB7DD21-8120-EA0E-7144-F4B7C621D623}"/>
              </a:ext>
            </a:extLst>
          </p:cNvPr>
          <p:cNvSpPr txBox="1"/>
          <p:nvPr/>
        </p:nvSpPr>
        <p:spPr>
          <a:xfrm>
            <a:off x="2939143" y="6193971"/>
            <a:ext cx="184731" cy="369332"/>
          </a:xfrm>
          <a:prstGeom prst="rect">
            <a:avLst/>
          </a:prstGeom>
          <a:noFill/>
        </p:spPr>
        <p:txBody>
          <a:bodyPr wrap="none" rtlCol="0">
            <a:spAutoFit/>
          </a:bodyPr>
          <a:lstStyle/>
          <a:p>
            <a:endParaRPr kumimoji="1" lang="zh-TW" altLang="en-US" dirty="0"/>
          </a:p>
        </p:txBody>
      </p:sp>
      <p:grpSp>
        <p:nvGrpSpPr>
          <p:cNvPr id="29" name="群組 28">
            <a:extLst>
              <a:ext uri="{FF2B5EF4-FFF2-40B4-BE49-F238E27FC236}">
                <a16:creationId xmlns:a16="http://schemas.microsoft.com/office/drawing/2014/main" id="{EC4077BC-E01F-E862-FF22-8C4BCB5733D4}"/>
              </a:ext>
            </a:extLst>
          </p:cNvPr>
          <p:cNvGrpSpPr/>
          <p:nvPr/>
        </p:nvGrpSpPr>
        <p:grpSpPr>
          <a:xfrm>
            <a:off x="3173973" y="3333447"/>
            <a:ext cx="2506383" cy="2671778"/>
            <a:chOff x="3286137" y="3318908"/>
            <a:chExt cx="2506383" cy="2671778"/>
          </a:xfrm>
        </p:grpSpPr>
        <p:pic>
          <p:nvPicPr>
            <p:cNvPr id="10" name="圖片 9">
              <a:extLst>
                <a:ext uri="{FF2B5EF4-FFF2-40B4-BE49-F238E27FC236}">
                  <a16:creationId xmlns:a16="http://schemas.microsoft.com/office/drawing/2014/main" id="{76593234-3E21-32D6-2B0D-AFA9E07BFE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86137" y="3318908"/>
              <a:ext cx="2354103" cy="1559594"/>
            </a:xfrm>
            <a:prstGeom prst="rect">
              <a:avLst/>
            </a:prstGeom>
          </p:spPr>
        </p:pic>
        <p:grpSp>
          <p:nvGrpSpPr>
            <p:cNvPr id="28" name="群組 27">
              <a:extLst>
                <a:ext uri="{FF2B5EF4-FFF2-40B4-BE49-F238E27FC236}">
                  <a16:creationId xmlns:a16="http://schemas.microsoft.com/office/drawing/2014/main" id="{09D7FCA3-98E2-F604-D887-421210D649CE}"/>
                </a:ext>
              </a:extLst>
            </p:cNvPr>
            <p:cNvGrpSpPr/>
            <p:nvPr/>
          </p:nvGrpSpPr>
          <p:grpSpPr>
            <a:xfrm>
              <a:off x="3491890" y="5051967"/>
              <a:ext cx="2300630" cy="938719"/>
              <a:chOff x="3491890" y="5051967"/>
              <a:chExt cx="2300630" cy="938719"/>
            </a:xfrm>
          </p:grpSpPr>
          <p:sp>
            <p:nvSpPr>
              <p:cNvPr id="22" name="橢圓 21">
                <a:extLst>
                  <a:ext uri="{FF2B5EF4-FFF2-40B4-BE49-F238E27FC236}">
                    <a16:creationId xmlns:a16="http://schemas.microsoft.com/office/drawing/2014/main" id="{D8F9D4A8-5751-2F5C-AF86-491C54E67EF4}"/>
                  </a:ext>
                </a:extLst>
              </p:cNvPr>
              <p:cNvSpPr/>
              <p:nvPr/>
            </p:nvSpPr>
            <p:spPr>
              <a:xfrm>
                <a:off x="4258100" y="5505138"/>
                <a:ext cx="259596" cy="259596"/>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3" name="群組 22">
                <a:extLst>
                  <a:ext uri="{FF2B5EF4-FFF2-40B4-BE49-F238E27FC236}">
                    <a16:creationId xmlns:a16="http://schemas.microsoft.com/office/drawing/2014/main" id="{70465F47-9816-700B-694E-050C4AD2E0CB}"/>
                  </a:ext>
                </a:extLst>
              </p:cNvPr>
              <p:cNvGrpSpPr/>
              <p:nvPr/>
            </p:nvGrpSpPr>
            <p:grpSpPr>
              <a:xfrm>
                <a:off x="3491890" y="5051967"/>
                <a:ext cx="2300630" cy="938719"/>
                <a:chOff x="3611317" y="5096755"/>
                <a:chExt cx="2300630" cy="938719"/>
              </a:xfrm>
            </p:grpSpPr>
            <p:grpSp>
              <p:nvGrpSpPr>
                <p:cNvPr id="24" name="群組 23">
                  <a:extLst>
                    <a:ext uri="{FF2B5EF4-FFF2-40B4-BE49-F238E27FC236}">
                      <a16:creationId xmlns:a16="http://schemas.microsoft.com/office/drawing/2014/main" id="{424C6082-81A4-B9F8-BD72-FBA5F97B167D}"/>
                    </a:ext>
                  </a:extLst>
                </p:cNvPr>
                <p:cNvGrpSpPr/>
                <p:nvPr/>
              </p:nvGrpSpPr>
              <p:grpSpPr>
                <a:xfrm>
                  <a:off x="3611317" y="5096755"/>
                  <a:ext cx="2300630" cy="938719"/>
                  <a:chOff x="686643" y="4828554"/>
                  <a:chExt cx="3119738" cy="938719"/>
                </a:xfrm>
              </p:grpSpPr>
              <p:sp>
                <p:nvSpPr>
                  <p:cNvPr id="26" name="文字方塊 25">
                    <a:extLst>
                      <a:ext uri="{FF2B5EF4-FFF2-40B4-BE49-F238E27FC236}">
                        <a16:creationId xmlns:a16="http://schemas.microsoft.com/office/drawing/2014/main" id="{7272AAF4-9EEF-4F8E-EFA5-2D825F1528D0}"/>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猴子</a:t>
                    </a:r>
                  </a:p>
                </p:txBody>
              </p:sp>
              <p:sp>
                <p:nvSpPr>
                  <p:cNvPr id="27" name="矩形 26">
                    <a:extLst>
                      <a:ext uri="{FF2B5EF4-FFF2-40B4-BE49-F238E27FC236}">
                        <a16:creationId xmlns:a16="http://schemas.microsoft.com/office/drawing/2014/main" id="{8A6B3FE7-2BE3-5E5C-6D37-5332CF7843E9}"/>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5" name="橢圓 24">
                  <a:extLst>
                    <a:ext uri="{FF2B5EF4-FFF2-40B4-BE49-F238E27FC236}">
                      <a16:creationId xmlns:a16="http://schemas.microsoft.com/office/drawing/2014/main" id="{225F2C6D-47B4-060E-CF0D-D31C11B0B1D5}"/>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110747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p:tgtEl>
                                          <p:spTgt spid="18"/>
                                        </p:tgtEl>
                                        <p:attrNameLst>
                                          <p:attrName>ppt_y</p:attrName>
                                        </p:attrNameLst>
                                      </p:cBhvr>
                                      <p:tavLst>
                                        <p:tav tm="0">
                                          <p:val>
                                            <p:strVal val="#ppt_y+#ppt_h*1.125000"/>
                                          </p:val>
                                        </p:tav>
                                        <p:tav tm="100000">
                                          <p:val>
                                            <p:strVal val="#ppt_y"/>
                                          </p:val>
                                        </p:tav>
                                      </p:tavLst>
                                    </p:anim>
                                    <p:animEffect transition="in" filter="wipe(up)">
                                      <p:cBhvr>
                                        <p:cTn id="8" dur="500"/>
                                        <p:tgtEl>
                                          <p:spTgt spid="1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ppt_y</p:attrName>
                                        </p:attrNameLst>
                                      </p:cBhvr>
                                      <p:tavLst>
                                        <p:tav tm="0">
                                          <p:val>
                                            <p:strVal val="#ppt_y+#ppt_h*1.125000"/>
                                          </p:val>
                                        </p:tav>
                                        <p:tav tm="100000">
                                          <p:val>
                                            <p:strVal val="#ppt_y"/>
                                          </p:val>
                                        </p:tav>
                                      </p:tavLst>
                                    </p:anim>
                                    <p:animEffect transition="in" filter="wipe(up)">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216000" bIns="540000" rtlCol="0" anchor="ctr" anchorCtr="1"/>
          <a:lstStyle/>
          <a:p>
            <a:r>
              <a:rPr kumimoji="1" lang="zh-TW" altLang="en-US" sz="15000" b="1" baseline="0" dirty="0">
                <a:solidFill>
                  <a:srgbClr val="FFF9E8"/>
                </a:solidFill>
                <a:latin typeface="Iansui 094" pitchFamily="2" charset="-120"/>
                <a:ea typeface="Iansui 094" pitchFamily="2" charset="-120"/>
                <a:cs typeface="Iansui 094" pitchFamily="2" charset="-120"/>
              </a:rPr>
              <a:t>ㄢ</a:t>
            </a:r>
            <a:endParaRPr kumimoji="1" lang="en-US" altLang="zh-TW" sz="15000" b="1" baseline="0" dirty="0">
              <a:solidFill>
                <a:srgbClr val="FFF9E8"/>
              </a:solidFill>
              <a:latin typeface="Iansui 094" pitchFamily="2" charset="-120"/>
              <a:ea typeface="Iansui 094" pitchFamily="2" charset="-120"/>
              <a:cs typeface="Iansui 094" pitchFamily="2" charset="-120"/>
            </a:endParaRPr>
          </a:p>
        </p:txBody>
      </p:sp>
      <p:grpSp>
        <p:nvGrpSpPr>
          <p:cNvPr id="25" name="群組 24">
            <a:extLst>
              <a:ext uri="{FF2B5EF4-FFF2-40B4-BE49-F238E27FC236}">
                <a16:creationId xmlns:a16="http://schemas.microsoft.com/office/drawing/2014/main" id="{3076159B-0619-0769-A1FE-3FDC7C195503}"/>
              </a:ext>
            </a:extLst>
          </p:cNvPr>
          <p:cNvGrpSpPr/>
          <p:nvPr/>
        </p:nvGrpSpPr>
        <p:grpSpPr>
          <a:xfrm>
            <a:off x="3494592" y="3325549"/>
            <a:ext cx="2300630" cy="2709322"/>
            <a:chOff x="3528562" y="3337859"/>
            <a:chExt cx="2300630" cy="2709322"/>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50365" y="3337859"/>
              <a:ext cx="1785241" cy="1606717"/>
            </a:xfrm>
            <a:prstGeom prst="rect">
              <a:avLst/>
            </a:prstGeom>
          </p:spPr>
        </p:pic>
        <p:grpSp>
          <p:nvGrpSpPr>
            <p:cNvPr id="23" name="群組 22">
              <a:extLst>
                <a:ext uri="{FF2B5EF4-FFF2-40B4-BE49-F238E27FC236}">
                  <a16:creationId xmlns:a16="http://schemas.microsoft.com/office/drawing/2014/main" id="{3939C81D-F38F-D9E5-B678-69923CF93430}"/>
                </a:ext>
              </a:extLst>
            </p:cNvPr>
            <p:cNvGrpSpPr/>
            <p:nvPr/>
          </p:nvGrpSpPr>
          <p:grpSpPr>
            <a:xfrm>
              <a:off x="3528562" y="5108462"/>
              <a:ext cx="2300630" cy="938719"/>
              <a:chOff x="3528562" y="510846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99598" y="5555315"/>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28562" y="510846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南瓜</a:t>
                </a:r>
              </a:p>
            </p:txBody>
          </p:sp>
        </p:grpSp>
      </p:grpSp>
      <p:grpSp>
        <p:nvGrpSpPr>
          <p:cNvPr id="7" name="群組 6">
            <a:extLst>
              <a:ext uri="{FF2B5EF4-FFF2-40B4-BE49-F238E27FC236}">
                <a16:creationId xmlns:a16="http://schemas.microsoft.com/office/drawing/2014/main" id="{0FB2C636-7877-2E88-B6AA-4C90895E7BEE}"/>
              </a:ext>
            </a:extLst>
          </p:cNvPr>
          <p:cNvGrpSpPr/>
          <p:nvPr/>
        </p:nvGrpSpPr>
        <p:grpSpPr>
          <a:xfrm>
            <a:off x="740148" y="3068835"/>
            <a:ext cx="2300630" cy="2966036"/>
            <a:chOff x="740148" y="3068835"/>
            <a:chExt cx="2300630" cy="2966036"/>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5949" y="3068835"/>
              <a:ext cx="1980534" cy="1807238"/>
            </a:xfrm>
            <a:prstGeom prst="rect">
              <a:avLst/>
            </a:prstGeom>
          </p:spPr>
        </p:pic>
        <p:grpSp>
          <p:nvGrpSpPr>
            <p:cNvPr id="5" name="群組 4">
              <a:extLst>
                <a:ext uri="{FF2B5EF4-FFF2-40B4-BE49-F238E27FC236}">
                  <a16:creationId xmlns:a16="http://schemas.microsoft.com/office/drawing/2014/main" id="{774C5720-E555-70DD-4BAD-E92BC386476C}"/>
                </a:ext>
              </a:extLst>
            </p:cNvPr>
            <p:cNvGrpSpPr/>
            <p:nvPr/>
          </p:nvGrpSpPr>
          <p:grpSpPr>
            <a:xfrm>
              <a:off x="740148" y="5096152"/>
              <a:ext cx="2300630" cy="938719"/>
              <a:chOff x="740148" y="5096152"/>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506358" y="5550956"/>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740148"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山羊</a:t>
                </a:r>
              </a:p>
            </p:txBody>
          </p:sp>
        </p:grpSp>
      </p:grpSp>
      <p:grpSp>
        <p:nvGrpSpPr>
          <p:cNvPr id="22" name="群組 21">
            <a:extLst>
              <a:ext uri="{FF2B5EF4-FFF2-40B4-BE49-F238E27FC236}">
                <a16:creationId xmlns:a16="http://schemas.microsoft.com/office/drawing/2014/main" id="{C000BD02-80BF-5984-15A8-E22D58C26E80}"/>
              </a:ext>
            </a:extLst>
          </p:cNvPr>
          <p:cNvGrpSpPr/>
          <p:nvPr/>
        </p:nvGrpSpPr>
        <p:grpSpPr>
          <a:xfrm>
            <a:off x="6053262" y="3542575"/>
            <a:ext cx="2425880" cy="2477740"/>
            <a:chOff x="6053262" y="3542575"/>
            <a:chExt cx="2425880" cy="2477740"/>
          </a:xfrm>
        </p:grpSpPr>
        <p:grpSp>
          <p:nvGrpSpPr>
            <p:cNvPr id="20" name="群組 19">
              <a:extLst>
                <a:ext uri="{FF2B5EF4-FFF2-40B4-BE49-F238E27FC236}">
                  <a16:creationId xmlns:a16="http://schemas.microsoft.com/office/drawing/2014/main" id="{EE16BF68-EE7A-7E8B-81FD-B6C2CE7B2D4B}"/>
                </a:ext>
              </a:extLst>
            </p:cNvPr>
            <p:cNvGrpSpPr/>
            <p:nvPr/>
          </p:nvGrpSpPr>
          <p:grpSpPr>
            <a:xfrm>
              <a:off x="6178512" y="5081596"/>
              <a:ext cx="2300630" cy="938719"/>
              <a:chOff x="6103222" y="5096151"/>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869802" y="5618303"/>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103222" y="5096151"/>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麵包</a:t>
                </a:r>
              </a:p>
            </p:txBody>
          </p:sp>
        </p:grpSp>
        <p:grpSp>
          <p:nvGrpSpPr>
            <p:cNvPr id="21" name="群組 20">
              <a:extLst>
                <a:ext uri="{FF2B5EF4-FFF2-40B4-BE49-F238E27FC236}">
                  <a16:creationId xmlns:a16="http://schemas.microsoft.com/office/drawing/2014/main" id="{FCAF8D6C-F8E1-B14F-733C-92032D487D05}"/>
                </a:ext>
              </a:extLst>
            </p:cNvPr>
            <p:cNvGrpSpPr/>
            <p:nvPr/>
          </p:nvGrpSpPr>
          <p:grpSpPr>
            <a:xfrm>
              <a:off x="6053262" y="3542575"/>
              <a:ext cx="2134789" cy="1443537"/>
              <a:chOff x="6053262" y="3542575"/>
              <a:chExt cx="2134789" cy="1443537"/>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53262" y="3542575"/>
                <a:ext cx="1560344" cy="1333498"/>
              </a:xfrm>
              <a:prstGeom prst="rect">
                <a:avLst/>
              </a:prstGeom>
            </p:spPr>
          </p:pic>
          <p:pic>
            <p:nvPicPr>
              <p:cNvPr id="19" name="圖片 18">
                <a:extLst>
                  <a:ext uri="{FF2B5EF4-FFF2-40B4-BE49-F238E27FC236}">
                    <a16:creationId xmlns:a16="http://schemas.microsoft.com/office/drawing/2014/main" id="{9BB54929-8854-1957-BDA8-D1C9BF0DF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8827" y="4271932"/>
                <a:ext cx="859224" cy="714180"/>
              </a:xfrm>
              <a:prstGeom prst="rect">
                <a:avLst/>
              </a:prstGeom>
            </p:spPr>
          </p:pic>
        </p:grpSp>
      </p:grpSp>
    </p:spTree>
    <p:extLst>
      <p:ext uri="{BB962C8B-B14F-4D97-AF65-F5344CB8AC3E}">
        <p14:creationId xmlns:p14="http://schemas.microsoft.com/office/powerpoint/2010/main" val="49682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up)">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p:tgtEl>
                                          <p:spTgt spid="22"/>
                                        </p:tgtEl>
                                        <p:attrNameLst>
                                          <p:attrName>ppt_y</p:attrName>
                                        </p:attrNameLst>
                                      </p:cBhvr>
                                      <p:tavLst>
                                        <p:tav tm="0">
                                          <p:val>
                                            <p:strVal val="#ppt_y+#ppt_h*1.125000"/>
                                          </p:val>
                                        </p:tav>
                                        <p:tav tm="100000">
                                          <p:val>
                                            <p:strVal val="#ppt_y"/>
                                          </p:val>
                                        </p:tav>
                                      </p:tavLst>
                                    </p:anim>
                                    <p:animEffect transition="in" filter="wipe(up)">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251999"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ㄣ</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11" name="群組 10">
            <a:extLst>
              <a:ext uri="{FF2B5EF4-FFF2-40B4-BE49-F238E27FC236}">
                <a16:creationId xmlns:a16="http://schemas.microsoft.com/office/drawing/2014/main" id="{C080D19A-CF11-4082-F444-1E5F0A036779}"/>
              </a:ext>
            </a:extLst>
          </p:cNvPr>
          <p:cNvGrpSpPr/>
          <p:nvPr/>
        </p:nvGrpSpPr>
        <p:grpSpPr>
          <a:xfrm>
            <a:off x="3421685" y="3138030"/>
            <a:ext cx="2300630" cy="2893927"/>
            <a:chOff x="3421685" y="3138030"/>
            <a:chExt cx="2300630" cy="2893927"/>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02414" y="3138030"/>
              <a:ext cx="1517619" cy="1860307"/>
            </a:xfrm>
            <a:prstGeom prst="rect">
              <a:avLst/>
            </a:prstGeom>
          </p:spPr>
        </p:pic>
        <p:grpSp>
          <p:nvGrpSpPr>
            <p:cNvPr id="4" name="群組 3">
              <a:extLst>
                <a:ext uri="{FF2B5EF4-FFF2-40B4-BE49-F238E27FC236}">
                  <a16:creationId xmlns:a16="http://schemas.microsoft.com/office/drawing/2014/main" id="{43EB92BD-5E6D-6250-1BC4-DEE27813215D}"/>
                </a:ext>
              </a:extLst>
            </p:cNvPr>
            <p:cNvGrpSpPr/>
            <p:nvPr/>
          </p:nvGrpSpPr>
          <p:grpSpPr>
            <a:xfrm>
              <a:off x="3421685" y="5093238"/>
              <a:ext cx="2300630" cy="938719"/>
              <a:chOff x="3421685" y="5093238"/>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5225508" y="5537183"/>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421685" y="5093238"/>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敲門</a:t>
                </a:r>
              </a:p>
            </p:txBody>
          </p:sp>
        </p:grpSp>
      </p:grpSp>
      <p:grpSp>
        <p:nvGrpSpPr>
          <p:cNvPr id="10" name="群組 9">
            <a:extLst>
              <a:ext uri="{FF2B5EF4-FFF2-40B4-BE49-F238E27FC236}">
                <a16:creationId xmlns:a16="http://schemas.microsoft.com/office/drawing/2014/main" id="{9BE10C08-FDF8-A728-8431-0C5BF50A7B44}"/>
              </a:ext>
            </a:extLst>
          </p:cNvPr>
          <p:cNvGrpSpPr/>
          <p:nvPr/>
        </p:nvGrpSpPr>
        <p:grpSpPr>
          <a:xfrm>
            <a:off x="933770" y="3227366"/>
            <a:ext cx="1882952" cy="2804591"/>
            <a:chOff x="922262" y="3227366"/>
            <a:chExt cx="1882952" cy="280459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2262" y="3227366"/>
              <a:ext cx="1882952" cy="1788803"/>
            </a:xfrm>
            <a:prstGeom prst="rect">
              <a:avLst/>
            </a:prstGeom>
          </p:spPr>
        </p:pic>
        <p:grpSp>
          <p:nvGrpSpPr>
            <p:cNvPr id="7" name="群組 6">
              <a:extLst>
                <a:ext uri="{FF2B5EF4-FFF2-40B4-BE49-F238E27FC236}">
                  <a16:creationId xmlns:a16="http://schemas.microsoft.com/office/drawing/2014/main" id="{16751664-DEA4-7A92-DDB0-99CCB2AB84C8}"/>
                </a:ext>
              </a:extLst>
            </p:cNvPr>
            <p:cNvGrpSpPr/>
            <p:nvPr/>
          </p:nvGrpSpPr>
          <p:grpSpPr>
            <a:xfrm>
              <a:off x="1242414" y="5093238"/>
              <a:ext cx="1242648" cy="938719"/>
              <a:chOff x="1242414" y="5093238"/>
              <a:chExt cx="1242648" cy="938719"/>
            </a:xfrm>
          </p:grpSpPr>
          <p:sp>
            <p:nvSpPr>
              <p:cNvPr id="14" name="橢圓 13">
                <a:extLst>
                  <a:ext uri="{FF2B5EF4-FFF2-40B4-BE49-F238E27FC236}">
                    <a16:creationId xmlns:a16="http://schemas.microsoft.com/office/drawing/2014/main" id="{F9E31997-D214-666A-4CD7-F18E4737B1AF}"/>
                  </a:ext>
                </a:extLst>
              </p:cNvPr>
              <p:cNvSpPr/>
              <p:nvPr/>
            </p:nvSpPr>
            <p:spPr>
              <a:xfrm>
                <a:off x="2008898" y="5529587"/>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58CDDC23-B4FD-9F0F-0AFD-0F1EB005E694}"/>
                  </a:ext>
                </a:extLst>
              </p:cNvPr>
              <p:cNvSpPr txBox="1"/>
              <p:nvPr/>
            </p:nvSpPr>
            <p:spPr>
              <a:xfrm>
                <a:off x="1242414" y="5093238"/>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雲</a:t>
                </a:r>
              </a:p>
            </p:txBody>
          </p:sp>
        </p:grpSp>
      </p:grpSp>
      <p:grpSp>
        <p:nvGrpSpPr>
          <p:cNvPr id="5" name="群組 4">
            <a:extLst>
              <a:ext uri="{FF2B5EF4-FFF2-40B4-BE49-F238E27FC236}">
                <a16:creationId xmlns:a16="http://schemas.microsoft.com/office/drawing/2014/main" id="{0E3B0E6B-D317-483B-BAA2-564A6D99A08E}"/>
              </a:ext>
            </a:extLst>
          </p:cNvPr>
          <p:cNvGrpSpPr/>
          <p:nvPr/>
        </p:nvGrpSpPr>
        <p:grpSpPr>
          <a:xfrm>
            <a:off x="6138612" y="2859565"/>
            <a:ext cx="2300630" cy="3172392"/>
            <a:chOff x="6226052" y="2859565"/>
            <a:chExt cx="2300630" cy="3172392"/>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90034" y="2859565"/>
              <a:ext cx="1519615" cy="1991218"/>
            </a:xfrm>
            <a:prstGeom prst="rect">
              <a:avLst/>
            </a:prstGeom>
          </p:spPr>
        </p:pic>
        <p:grpSp>
          <p:nvGrpSpPr>
            <p:cNvPr id="2" name="群組 1">
              <a:extLst>
                <a:ext uri="{FF2B5EF4-FFF2-40B4-BE49-F238E27FC236}">
                  <a16:creationId xmlns:a16="http://schemas.microsoft.com/office/drawing/2014/main" id="{D545B82C-9A63-B8F7-4103-CBD338E8445B}"/>
                </a:ext>
              </a:extLst>
            </p:cNvPr>
            <p:cNvGrpSpPr/>
            <p:nvPr/>
          </p:nvGrpSpPr>
          <p:grpSpPr>
            <a:xfrm>
              <a:off x="6226052" y="5093238"/>
              <a:ext cx="2300630" cy="938719"/>
              <a:chOff x="6226052" y="5093238"/>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8038074" y="562106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7" name="群組 26">
                <a:extLst>
                  <a:ext uri="{FF2B5EF4-FFF2-40B4-BE49-F238E27FC236}">
                    <a16:creationId xmlns:a16="http://schemas.microsoft.com/office/drawing/2014/main" id="{ED2D92DC-B6DA-65DD-DB6C-7BEE37AB3AA9}"/>
                  </a:ext>
                </a:extLst>
              </p:cNvPr>
              <p:cNvGrpSpPr/>
              <p:nvPr/>
            </p:nvGrpSpPr>
            <p:grpSpPr>
              <a:xfrm>
                <a:off x="6226052" y="5093238"/>
                <a:ext cx="2300630" cy="938719"/>
                <a:chOff x="686643" y="4828554"/>
                <a:chExt cx="3119738" cy="938719"/>
              </a:xfrm>
            </p:grpSpPr>
            <p:sp>
              <p:nvSpPr>
                <p:cNvPr id="29" name="文字方塊 28">
                  <a:extLst>
                    <a:ext uri="{FF2B5EF4-FFF2-40B4-BE49-F238E27FC236}">
                      <a16:creationId xmlns:a16="http://schemas.microsoft.com/office/drawing/2014/main" id="{2CACE675-965F-CC1F-0CAE-CF232C947F1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海豚</a:t>
                  </a:r>
                </a:p>
              </p:txBody>
            </p:sp>
            <p:sp>
              <p:nvSpPr>
                <p:cNvPr id="30" name="矩形 29">
                  <a:extLst>
                    <a:ext uri="{FF2B5EF4-FFF2-40B4-BE49-F238E27FC236}">
                      <a16:creationId xmlns:a16="http://schemas.microsoft.com/office/drawing/2014/main" id="{5BA787B2-4C55-0C5D-E0C9-BF1A2389F58D}"/>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15344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tIns="0" rIns="216000" bIns="360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ㄤ</a:t>
            </a:r>
          </a:p>
        </p:txBody>
      </p:sp>
      <p:grpSp>
        <p:nvGrpSpPr>
          <p:cNvPr id="24" name="群組 23">
            <a:extLst>
              <a:ext uri="{FF2B5EF4-FFF2-40B4-BE49-F238E27FC236}">
                <a16:creationId xmlns:a16="http://schemas.microsoft.com/office/drawing/2014/main" id="{84E69EE9-4F97-6168-F316-2800C0FAAF46}"/>
              </a:ext>
            </a:extLst>
          </p:cNvPr>
          <p:cNvGrpSpPr/>
          <p:nvPr/>
        </p:nvGrpSpPr>
        <p:grpSpPr>
          <a:xfrm>
            <a:off x="759774" y="3285821"/>
            <a:ext cx="2300630" cy="2742621"/>
            <a:chOff x="759774" y="3285821"/>
            <a:chExt cx="2300630" cy="2742621"/>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60244" y="3285821"/>
              <a:ext cx="1572461" cy="1593428"/>
            </a:xfrm>
            <a:prstGeom prst="rect">
              <a:avLst/>
            </a:prstGeom>
          </p:spPr>
        </p:pic>
        <p:grpSp>
          <p:nvGrpSpPr>
            <p:cNvPr id="23" name="群組 22">
              <a:extLst>
                <a:ext uri="{FF2B5EF4-FFF2-40B4-BE49-F238E27FC236}">
                  <a16:creationId xmlns:a16="http://schemas.microsoft.com/office/drawing/2014/main" id="{9F1EB540-7D0C-9181-DBB7-90C5C25D4028}"/>
                </a:ext>
              </a:extLst>
            </p:cNvPr>
            <p:cNvGrpSpPr/>
            <p:nvPr/>
          </p:nvGrpSpPr>
          <p:grpSpPr>
            <a:xfrm>
              <a:off x="759774" y="5089723"/>
              <a:ext cx="2300630" cy="938719"/>
              <a:chOff x="759774" y="5089723"/>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2568252" y="5555530"/>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759774" y="508972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鈴鐺</a:t>
                </a:r>
              </a:p>
            </p:txBody>
          </p:sp>
        </p:grpSp>
      </p:grpSp>
      <p:grpSp>
        <p:nvGrpSpPr>
          <p:cNvPr id="26" name="群組 25">
            <a:extLst>
              <a:ext uri="{FF2B5EF4-FFF2-40B4-BE49-F238E27FC236}">
                <a16:creationId xmlns:a16="http://schemas.microsoft.com/office/drawing/2014/main" id="{D0082B97-6555-8DDE-981D-E989DCB04021}"/>
              </a:ext>
            </a:extLst>
          </p:cNvPr>
          <p:cNvGrpSpPr/>
          <p:nvPr/>
        </p:nvGrpSpPr>
        <p:grpSpPr>
          <a:xfrm>
            <a:off x="6083596" y="3429000"/>
            <a:ext cx="2300630" cy="2576225"/>
            <a:chOff x="6174244" y="3429000"/>
            <a:chExt cx="2300630" cy="2576225"/>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87086" y="3429000"/>
              <a:ext cx="1402658" cy="1402658"/>
            </a:xfrm>
            <a:prstGeom prst="rect">
              <a:avLst/>
            </a:prstGeom>
          </p:spPr>
        </p:pic>
        <p:grpSp>
          <p:nvGrpSpPr>
            <p:cNvPr id="21" name="群組 20">
              <a:extLst>
                <a:ext uri="{FF2B5EF4-FFF2-40B4-BE49-F238E27FC236}">
                  <a16:creationId xmlns:a16="http://schemas.microsoft.com/office/drawing/2014/main" id="{8331C051-6E49-34D8-B823-B2F3549A1669}"/>
                </a:ext>
              </a:extLst>
            </p:cNvPr>
            <p:cNvGrpSpPr/>
            <p:nvPr/>
          </p:nvGrpSpPr>
          <p:grpSpPr>
            <a:xfrm>
              <a:off x="6174244" y="5066506"/>
              <a:ext cx="2300630" cy="938719"/>
              <a:chOff x="6174244" y="5066506"/>
              <a:chExt cx="2300630" cy="938719"/>
            </a:xfrm>
          </p:grpSpPr>
          <p:sp>
            <p:nvSpPr>
              <p:cNvPr id="4" name="橢圓 3">
                <a:extLst>
                  <a:ext uri="{FF2B5EF4-FFF2-40B4-BE49-F238E27FC236}">
                    <a16:creationId xmlns:a16="http://schemas.microsoft.com/office/drawing/2014/main" id="{2FF5AA48-4EFF-1C53-7104-D80757C8EF3C}"/>
                  </a:ext>
                </a:extLst>
              </p:cNvPr>
              <p:cNvSpPr/>
              <p:nvPr/>
            </p:nvSpPr>
            <p:spPr>
              <a:xfrm>
                <a:off x="7989744" y="561578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49AD88A7-B307-AF3A-744F-217E1684B105}"/>
                  </a:ext>
                </a:extLst>
              </p:cNvPr>
              <p:cNvSpPr txBox="1"/>
              <p:nvPr/>
            </p:nvSpPr>
            <p:spPr>
              <a:xfrm>
                <a:off x="6174244" y="5066506"/>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月亮</a:t>
                </a:r>
              </a:p>
            </p:txBody>
          </p:sp>
        </p:grpSp>
      </p:grpSp>
      <p:grpSp>
        <p:nvGrpSpPr>
          <p:cNvPr id="25" name="群組 24">
            <a:extLst>
              <a:ext uri="{FF2B5EF4-FFF2-40B4-BE49-F238E27FC236}">
                <a16:creationId xmlns:a16="http://schemas.microsoft.com/office/drawing/2014/main" id="{ECF3DD56-8578-92A6-2006-D202AF042C7D}"/>
              </a:ext>
            </a:extLst>
          </p:cNvPr>
          <p:cNvGrpSpPr/>
          <p:nvPr/>
        </p:nvGrpSpPr>
        <p:grpSpPr>
          <a:xfrm>
            <a:off x="3459580" y="3253854"/>
            <a:ext cx="2300630" cy="2774588"/>
            <a:chOff x="3496181" y="3253854"/>
            <a:chExt cx="2300630" cy="2774588"/>
          </a:xfrm>
        </p:grpSpPr>
        <p:grpSp>
          <p:nvGrpSpPr>
            <p:cNvPr id="22" name="群組 21">
              <a:extLst>
                <a:ext uri="{FF2B5EF4-FFF2-40B4-BE49-F238E27FC236}">
                  <a16:creationId xmlns:a16="http://schemas.microsoft.com/office/drawing/2014/main" id="{B39F0E79-41D0-0796-EF38-4B775EDB1B9F}"/>
                </a:ext>
              </a:extLst>
            </p:cNvPr>
            <p:cNvGrpSpPr/>
            <p:nvPr/>
          </p:nvGrpSpPr>
          <p:grpSpPr>
            <a:xfrm>
              <a:off x="3496181" y="5089723"/>
              <a:ext cx="2300630" cy="938719"/>
              <a:chOff x="3564469" y="508972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5370136" y="555086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64469" y="508972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太陽</a:t>
                </a:r>
              </a:p>
            </p:txBody>
          </p:sp>
        </p:grpSp>
        <p:grpSp>
          <p:nvGrpSpPr>
            <p:cNvPr id="10" name="群組 9">
              <a:extLst>
                <a:ext uri="{FF2B5EF4-FFF2-40B4-BE49-F238E27FC236}">
                  <a16:creationId xmlns:a16="http://schemas.microsoft.com/office/drawing/2014/main" id="{2D4DFE03-0A9C-10D6-17BA-BD9F64ACD7B8}"/>
                </a:ext>
              </a:extLst>
            </p:cNvPr>
            <p:cNvGrpSpPr/>
            <p:nvPr/>
          </p:nvGrpSpPr>
          <p:grpSpPr>
            <a:xfrm>
              <a:off x="3613822" y="3253854"/>
              <a:ext cx="1953678" cy="1893170"/>
              <a:chOff x="3680206" y="3245988"/>
              <a:chExt cx="1783588" cy="1728348"/>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680206" y="3245988"/>
                <a:ext cx="1783588" cy="1728348"/>
              </a:xfrm>
              <a:prstGeom prst="rect">
                <a:avLst/>
              </a:prstGeom>
            </p:spPr>
          </p:pic>
          <p:sp>
            <p:nvSpPr>
              <p:cNvPr id="2" name="橢圓 1">
                <a:extLst>
                  <a:ext uri="{FF2B5EF4-FFF2-40B4-BE49-F238E27FC236}">
                    <a16:creationId xmlns:a16="http://schemas.microsoft.com/office/drawing/2014/main" id="{888AC9AD-FEF0-9295-4591-73257B458315}"/>
                  </a:ext>
                </a:extLst>
              </p:cNvPr>
              <p:cNvSpPr/>
              <p:nvPr/>
            </p:nvSpPr>
            <p:spPr>
              <a:xfrm>
                <a:off x="4139381" y="3679413"/>
                <a:ext cx="865238" cy="865238"/>
              </a:xfrm>
              <a:prstGeom prst="ellipse">
                <a:avLst/>
              </a:prstGeom>
              <a:solidFill>
                <a:srgbClr val="FDCB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Tree>
    <p:extLst>
      <p:ext uri="{BB962C8B-B14F-4D97-AF65-F5344CB8AC3E}">
        <p14:creationId xmlns:p14="http://schemas.microsoft.com/office/powerpoint/2010/main" val="379678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p:tgtEl>
                                          <p:spTgt spid="25"/>
                                        </p:tgtEl>
                                        <p:attrNameLst>
                                          <p:attrName>ppt_y</p:attrName>
                                        </p:attrNameLst>
                                      </p:cBhvr>
                                      <p:tavLst>
                                        <p:tav tm="0">
                                          <p:val>
                                            <p:strVal val="#ppt_y+#ppt_h*1.125000"/>
                                          </p:val>
                                        </p:tav>
                                        <p:tav tm="100000">
                                          <p:val>
                                            <p:strVal val="#ppt_y"/>
                                          </p:val>
                                        </p:tav>
                                      </p:tavLst>
                                    </p:anim>
                                    <p:animEffect transition="in" filter="wipe(up)">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p:tgtEl>
                                          <p:spTgt spid="26"/>
                                        </p:tgtEl>
                                        <p:attrNameLst>
                                          <p:attrName>ppt_y</p:attrName>
                                        </p:attrNameLst>
                                      </p:cBhvr>
                                      <p:tavLst>
                                        <p:tav tm="0">
                                          <p:val>
                                            <p:strVal val="#ppt_y+#ppt_h*1.125000"/>
                                          </p:val>
                                        </p:tav>
                                        <p:tav tm="100000">
                                          <p:val>
                                            <p:strVal val="#ppt_y"/>
                                          </p:val>
                                        </p:tav>
                                      </p:tavLst>
                                    </p:anim>
                                    <p:animEffect transition="in" filter="wipe(up)">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108000" bIns="540000" rtlCol="0" anchor="ctr" anchorCtr="1"/>
          <a:lstStyle/>
          <a:p>
            <a:r>
              <a:rPr kumimoji="1" lang="zh-TW" altLang="en-US" sz="15000" b="1" baseline="0" dirty="0">
                <a:solidFill>
                  <a:srgbClr val="FFF9E8"/>
                </a:solidFill>
                <a:latin typeface="Iansui 094" pitchFamily="2" charset="-120"/>
                <a:ea typeface="Iansui 094" pitchFamily="2" charset="-120"/>
                <a:cs typeface="Iansui 094" pitchFamily="2" charset="-120"/>
              </a:rPr>
              <a:t>ㄥ</a:t>
            </a:r>
            <a:endParaRPr kumimoji="1" lang="en-US" altLang="zh-TW" sz="15000" b="1" baseline="0" dirty="0">
              <a:solidFill>
                <a:srgbClr val="FFF9E8"/>
              </a:solidFill>
              <a:latin typeface="Iansui 094" pitchFamily="2" charset="-120"/>
              <a:ea typeface="Iansui 094" pitchFamily="2" charset="-120"/>
              <a:cs typeface="Iansui 094" pitchFamily="2" charset="-120"/>
            </a:endParaRPr>
          </a:p>
        </p:txBody>
      </p:sp>
      <p:grpSp>
        <p:nvGrpSpPr>
          <p:cNvPr id="27" name="群組 26">
            <a:extLst>
              <a:ext uri="{FF2B5EF4-FFF2-40B4-BE49-F238E27FC236}">
                <a16:creationId xmlns:a16="http://schemas.microsoft.com/office/drawing/2014/main" id="{B0FBE58D-08C4-F3E2-3C8F-E17C518B84BE}"/>
              </a:ext>
            </a:extLst>
          </p:cNvPr>
          <p:cNvGrpSpPr/>
          <p:nvPr/>
        </p:nvGrpSpPr>
        <p:grpSpPr>
          <a:xfrm>
            <a:off x="3396411" y="3583774"/>
            <a:ext cx="2300630" cy="2451097"/>
            <a:chOff x="3494592" y="3583774"/>
            <a:chExt cx="2300630" cy="2451097"/>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97954" y="3583774"/>
              <a:ext cx="1860836" cy="1130634"/>
            </a:xfrm>
            <a:prstGeom prst="rect">
              <a:avLst/>
            </a:prstGeom>
          </p:spPr>
        </p:pic>
        <p:grpSp>
          <p:nvGrpSpPr>
            <p:cNvPr id="10" name="群組 9">
              <a:extLst>
                <a:ext uri="{FF2B5EF4-FFF2-40B4-BE49-F238E27FC236}">
                  <a16:creationId xmlns:a16="http://schemas.microsoft.com/office/drawing/2014/main" id="{04A6B08A-DE17-114E-55ED-6CCB2F5C4CE2}"/>
                </a:ext>
              </a:extLst>
            </p:cNvPr>
            <p:cNvGrpSpPr/>
            <p:nvPr/>
          </p:nvGrpSpPr>
          <p:grpSpPr>
            <a:xfrm>
              <a:off x="3494592" y="5096152"/>
              <a:ext cx="2300630" cy="938719"/>
              <a:chOff x="3494592" y="5096152"/>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55796" y="5641326"/>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橢圓 7">
                <a:extLst>
                  <a:ext uri="{FF2B5EF4-FFF2-40B4-BE49-F238E27FC236}">
                    <a16:creationId xmlns:a16="http://schemas.microsoft.com/office/drawing/2014/main" id="{FBBA865B-C15F-FD0D-8FA9-78EDD858FAC7}"/>
                  </a:ext>
                </a:extLst>
              </p:cNvPr>
              <p:cNvSpPr/>
              <p:nvPr/>
            </p:nvSpPr>
            <p:spPr>
              <a:xfrm>
                <a:off x="5310486" y="5568424"/>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94592" y="5096152"/>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檸檬</a:t>
                </a:r>
              </a:p>
            </p:txBody>
          </p:sp>
        </p:grpSp>
      </p:grpSp>
      <p:grpSp>
        <p:nvGrpSpPr>
          <p:cNvPr id="26" name="群組 25">
            <a:extLst>
              <a:ext uri="{FF2B5EF4-FFF2-40B4-BE49-F238E27FC236}">
                <a16:creationId xmlns:a16="http://schemas.microsoft.com/office/drawing/2014/main" id="{D5617688-1ABD-74AB-2BD5-466B53F6EE64}"/>
              </a:ext>
            </a:extLst>
          </p:cNvPr>
          <p:cNvGrpSpPr/>
          <p:nvPr/>
        </p:nvGrpSpPr>
        <p:grpSpPr>
          <a:xfrm>
            <a:off x="920150" y="3068835"/>
            <a:ext cx="1831017" cy="2966036"/>
            <a:chOff x="971782" y="3068835"/>
            <a:chExt cx="1831017" cy="2966036"/>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782" y="3068835"/>
              <a:ext cx="1831017" cy="1807238"/>
            </a:xfrm>
            <a:prstGeom prst="rect">
              <a:avLst/>
            </a:prstGeom>
          </p:spPr>
        </p:pic>
        <p:grpSp>
          <p:nvGrpSpPr>
            <p:cNvPr id="16" name="群組 15">
              <a:extLst>
                <a:ext uri="{FF2B5EF4-FFF2-40B4-BE49-F238E27FC236}">
                  <a16:creationId xmlns:a16="http://schemas.microsoft.com/office/drawing/2014/main" id="{FCA33248-195F-E2D6-176C-AB3EF73ADA16}"/>
                </a:ext>
              </a:extLst>
            </p:cNvPr>
            <p:cNvGrpSpPr/>
            <p:nvPr/>
          </p:nvGrpSpPr>
          <p:grpSpPr>
            <a:xfrm>
              <a:off x="1245102" y="5096152"/>
              <a:ext cx="1242648" cy="938719"/>
              <a:chOff x="1245102" y="5096152"/>
              <a:chExt cx="1242648" cy="938719"/>
            </a:xfrm>
          </p:grpSpPr>
          <p:sp>
            <p:nvSpPr>
              <p:cNvPr id="24" name="橢圓 23">
                <a:extLst>
                  <a:ext uri="{FF2B5EF4-FFF2-40B4-BE49-F238E27FC236}">
                    <a16:creationId xmlns:a16="http://schemas.microsoft.com/office/drawing/2014/main" id="{6688E7C5-A623-B919-AC3C-16AC924D995A}"/>
                  </a:ext>
                </a:extLst>
              </p:cNvPr>
              <p:cNvSpPr/>
              <p:nvPr/>
            </p:nvSpPr>
            <p:spPr>
              <a:xfrm>
                <a:off x="2011312" y="5562244"/>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77129D13-E030-C1EB-7048-FCF4DDC2B28C}"/>
                  </a:ext>
                </a:extLst>
              </p:cNvPr>
              <p:cNvSpPr txBox="1"/>
              <p:nvPr/>
            </p:nvSpPr>
            <p:spPr>
              <a:xfrm>
                <a:off x="1245102" y="5096152"/>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冷</a:t>
                </a:r>
              </a:p>
            </p:txBody>
          </p:sp>
        </p:grpSp>
      </p:grpSp>
      <p:grpSp>
        <p:nvGrpSpPr>
          <p:cNvPr id="28" name="群組 27">
            <a:extLst>
              <a:ext uri="{FF2B5EF4-FFF2-40B4-BE49-F238E27FC236}">
                <a16:creationId xmlns:a16="http://schemas.microsoft.com/office/drawing/2014/main" id="{9F847DC4-0416-9AF5-B7A1-B0B1A95EC9B0}"/>
              </a:ext>
            </a:extLst>
          </p:cNvPr>
          <p:cNvGrpSpPr/>
          <p:nvPr/>
        </p:nvGrpSpPr>
        <p:grpSpPr>
          <a:xfrm>
            <a:off x="6099579" y="3254491"/>
            <a:ext cx="2300630" cy="2780380"/>
            <a:chOff x="6178512" y="3239935"/>
            <a:chExt cx="2300630" cy="2780380"/>
          </a:xfrm>
        </p:grpSpPr>
        <p:grpSp>
          <p:nvGrpSpPr>
            <p:cNvPr id="18" name="群組 17">
              <a:extLst>
                <a:ext uri="{FF2B5EF4-FFF2-40B4-BE49-F238E27FC236}">
                  <a16:creationId xmlns:a16="http://schemas.microsoft.com/office/drawing/2014/main" id="{175FF955-2C91-F4E2-7FEB-24BB68C28E57}"/>
                </a:ext>
              </a:extLst>
            </p:cNvPr>
            <p:cNvGrpSpPr/>
            <p:nvPr/>
          </p:nvGrpSpPr>
          <p:grpSpPr>
            <a:xfrm>
              <a:off x="6178512" y="5081596"/>
              <a:ext cx="2300630" cy="938719"/>
              <a:chOff x="6178512" y="5081596"/>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35948" y="5539740"/>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橢圓 16">
                <a:extLst>
                  <a:ext uri="{FF2B5EF4-FFF2-40B4-BE49-F238E27FC236}">
                    <a16:creationId xmlns:a16="http://schemas.microsoft.com/office/drawing/2014/main" id="{4C73351B-9998-3622-C493-36492411479B}"/>
                  </a:ext>
                </a:extLst>
              </p:cNvPr>
              <p:cNvSpPr/>
              <p:nvPr/>
            </p:nvSpPr>
            <p:spPr>
              <a:xfrm>
                <a:off x="7984163" y="5621516"/>
                <a:ext cx="271112" cy="271112"/>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文字方塊 10">
                <a:extLst>
                  <a:ext uri="{FF2B5EF4-FFF2-40B4-BE49-F238E27FC236}">
                    <a16:creationId xmlns:a16="http://schemas.microsoft.com/office/drawing/2014/main" id="{3AE8D499-ECD3-911D-62D5-82815911EBF2}"/>
                  </a:ext>
                </a:extLst>
              </p:cNvPr>
              <p:cNvSpPr txBox="1"/>
              <p:nvPr/>
            </p:nvSpPr>
            <p:spPr>
              <a:xfrm>
                <a:off x="6178512" y="5081596"/>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燈籠</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521" y="3239935"/>
              <a:ext cx="1372612" cy="1580585"/>
            </a:xfrm>
            <a:prstGeom prst="rect">
              <a:avLst/>
            </a:prstGeom>
          </p:spPr>
        </p:pic>
      </p:grpSp>
    </p:spTree>
    <p:extLst>
      <p:ext uri="{BB962C8B-B14F-4D97-AF65-F5344CB8AC3E}">
        <p14:creationId xmlns:p14="http://schemas.microsoft.com/office/powerpoint/2010/main" val="211017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up)">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p:tgtEl>
                                          <p:spTgt spid="27"/>
                                        </p:tgtEl>
                                        <p:attrNameLst>
                                          <p:attrName>ppt_y</p:attrName>
                                        </p:attrNameLst>
                                      </p:cBhvr>
                                      <p:tavLst>
                                        <p:tav tm="0">
                                          <p:val>
                                            <p:strVal val="#ppt_y+#ppt_h*1.125000"/>
                                          </p:val>
                                        </p:tav>
                                        <p:tav tm="100000">
                                          <p:val>
                                            <p:strVal val="#ppt_y"/>
                                          </p:val>
                                        </p:tav>
                                      </p:tavLst>
                                    </p:anim>
                                    <p:animEffect transition="in" filter="wipe(up)">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p:tgtEl>
                                          <p:spTgt spid="28"/>
                                        </p:tgtEl>
                                        <p:attrNameLst>
                                          <p:attrName>ppt_y</p:attrName>
                                        </p:attrNameLst>
                                      </p:cBhvr>
                                      <p:tavLst>
                                        <p:tav tm="0">
                                          <p:val>
                                            <p:strVal val="#ppt_y+#ppt_h*1.125000"/>
                                          </p:val>
                                        </p:tav>
                                        <p:tav tm="100000">
                                          <p:val>
                                            <p:strVal val="#ppt_y"/>
                                          </p:val>
                                        </p:tav>
                                      </p:tavLst>
                                    </p:anim>
                                    <p:animEffect transition="in" filter="wipe(up)">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144000" bIns="468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ㄦ</a:t>
            </a:r>
          </a:p>
        </p:txBody>
      </p:sp>
      <p:grpSp>
        <p:nvGrpSpPr>
          <p:cNvPr id="35" name="群組 34">
            <a:extLst>
              <a:ext uri="{FF2B5EF4-FFF2-40B4-BE49-F238E27FC236}">
                <a16:creationId xmlns:a16="http://schemas.microsoft.com/office/drawing/2014/main" id="{9A73C4DC-E90E-1441-ABCC-8440D0CD7F46}"/>
              </a:ext>
            </a:extLst>
          </p:cNvPr>
          <p:cNvGrpSpPr/>
          <p:nvPr/>
        </p:nvGrpSpPr>
        <p:grpSpPr>
          <a:xfrm>
            <a:off x="3385457" y="3511421"/>
            <a:ext cx="2380896" cy="2517021"/>
            <a:chOff x="3385457" y="3511421"/>
            <a:chExt cx="2380896" cy="2517021"/>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85457" y="3511421"/>
              <a:ext cx="2322538" cy="1262879"/>
            </a:xfrm>
            <a:prstGeom prst="rect">
              <a:avLst/>
            </a:prstGeom>
          </p:spPr>
        </p:pic>
        <p:grpSp>
          <p:nvGrpSpPr>
            <p:cNvPr id="34" name="群組 33">
              <a:extLst>
                <a:ext uri="{FF2B5EF4-FFF2-40B4-BE49-F238E27FC236}">
                  <a16:creationId xmlns:a16="http://schemas.microsoft.com/office/drawing/2014/main" id="{50CE9611-F2F1-7A21-FB47-0B5088C8CDC5}"/>
                </a:ext>
              </a:extLst>
            </p:cNvPr>
            <p:cNvGrpSpPr/>
            <p:nvPr/>
          </p:nvGrpSpPr>
          <p:grpSpPr>
            <a:xfrm>
              <a:off x="3465723" y="5089723"/>
              <a:ext cx="2300630" cy="938719"/>
              <a:chOff x="3465723" y="5089723"/>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5276329" y="544716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465723" y="5089723"/>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嬰兒</a:t>
                </a:r>
              </a:p>
            </p:txBody>
          </p:sp>
        </p:grpSp>
      </p:grpSp>
      <p:grpSp>
        <p:nvGrpSpPr>
          <p:cNvPr id="31" name="群組 30">
            <a:extLst>
              <a:ext uri="{FF2B5EF4-FFF2-40B4-BE49-F238E27FC236}">
                <a16:creationId xmlns:a16="http://schemas.microsoft.com/office/drawing/2014/main" id="{F461488A-1424-22A3-D75F-3D31296C2622}"/>
              </a:ext>
            </a:extLst>
          </p:cNvPr>
          <p:cNvGrpSpPr/>
          <p:nvPr/>
        </p:nvGrpSpPr>
        <p:grpSpPr>
          <a:xfrm>
            <a:off x="6225240" y="2956866"/>
            <a:ext cx="2300630" cy="3065196"/>
            <a:chOff x="6225240" y="2956866"/>
            <a:chExt cx="2300630" cy="3065196"/>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12358" y="2956866"/>
              <a:ext cx="1454113" cy="1991218"/>
            </a:xfrm>
            <a:prstGeom prst="rect">
              <a:avLst/>
            </a:prstGeom>
          </p:spPr>
        </p:pic>
        <p:grpSp>
          <p:nvGrpSpPr>
            <p:cNvPr id="26" name="群組 25">
              <a:extLst>
                <a:ext uri="{FF2B5EF4-FFF2-40B4-BE49-F238E27FC236}">
                  <a16:creationId xmlns:a16="http://schemas.microsoft.com/office/drawing/2014/main" id="{94AAE634-50F6-066D-D539-71B335CAD8C7}"/>
                </a:ext>
              </a:extLst>
            </p:cNvPr>
            <p:cNvGrpSpPr/>
            <p:nvPr/>
          </p:nvGrpSpPr>
          <p:grpSpPr>
            <a:xfrm>
              <a:off x="6225240" y="5083343"/>
              <a:ext cx="2300630" cy="938719"/>
              <a:chOff x="6138612" y="5093238"/>
              <a:chExt cx="2300630" cy="938719"/>
            </a:xfrm>
          </p:grpSpPr>
          <p:sp>
            <p:nvSpPr>
              <p:cNvPr id="25" name="橢圓 24">
                <a:extLst>
                  <a:ext uri="{FF2B5EF4-FFF2-40B4-BE49-F238E27FC236}">
                    <a16:creationId xmlns:a16="http://schemas.microsoft.com/office/drawing/2014/main" id="{A22DFD81-F819-FF35-22DC-7F21B1FEBC03}"/>
                  </a:ext>
                </a:extLst>
              </p:cNvPr>
              <p:cNvSpPr/>
              <p:nvPr/>
            </p:nvSpPr>
            <p:spPr>
              <a:xfrm>
                <a:off x="6893191" y="5445324"/>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7" name="群組 26">
                <a:extLst>
                  <a:ext uri="{FF2B5EF4-FFF2-40B4-BE49-F238E27FC236}">
                    <a16:creationId xmlns:a16="http://schemas.microsoft.com/office/drawing/2014/main" id="{ED2D92DC-B6DA-65DD-DB6C-7BEE37AB3AA9}"/>
                  </a:ext>
                </a:extLst>
              </p:cNvPr>
              <p:cNvGrpSpPr/>
              <p:nvPr/>
            </p:nvGrpSpPr>
            <p:grpSpPr>
              <a:xfrm>
                <a:off x="6138612" y="5093238"/>
                <a:ext cx="2300630" cy="938719"/>
                <a:chOff x="686643" y="4828554"/>
                <a:chExt cx="3119738" cy="938719"/>
              </a:xfrm>
            </p:grpSpPr>
            <p:sp>
              <p:nvSpPr>
                <p:cNvPr id="29" name="文字方塊 28">
                  <a:extLst>
                    <a:ext uri="{FF2B5EF4-FFF2-40B4-BE49-F238E27FC236}">
                      <a16:creationId xmlns:a16="http://schemas.microsoft.com/office/drawing/2014/main" id="{2CACE675-965F-CC1F-0CAE-CF232C947F18}"/>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兒童</a:t>
                  </a:r>
                </a:p>
              </p:txBody>
            </p:sp>
            <p:sp>
              <p:nvSpPr>
                <p:cNvPr id="30" name="矩形 29">
                  <a:extLst>
                    <a:ext uri="{FF2B5EF4-FFF2-40B4-BE49-F238E27FC236}">
                      <a16:creationId xmlns:a16="http://schemas.microsoft.com/office/drawing/2014/main" id="{5BA787B2-4C55-0C5D-E0C9-BF1A2389F58D}"/>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33" name="群組 32">
            <a:extLst>
              <a:ext uri="{FF2B5EF4-FFF2-40B4-BE49-F238E27FC236}">
                <a16:creationId xmlns:a16="http://schemas.microsoft.com/office/drawing/2014/main" id="{510FF5AF-907B-A0C0-99AB-F97E11D20A32}"/>
              </a:ext>
            </a:extLst>
          </p:cNvPr>
          <p:cNvGrpSpPr/>
          <p:nvPr/>
        </p:nvGrpSpPr>
        <p:grpSpPr>
          <a:xfrm>
            <a:off x="704758" y="3227366"/>
            <a:ext cx="2300630" cy="2801076"/>
            <a:chOff x="704758" y="3227366"/>
            <a:chExt cx="2300630" cy="2801076"/>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33961" y="3227366"/>
              <a:ext cx="647561" cy="1697059"/>
            </a:xfrm>
            <a:prstGeom prst="rect">
              <a:avLst/>
            </a:prstGeom>
          </p:spPr>
        </p:pic>
        <p:grpSp>
          <p:nvGrpSpPr>
            <p:cNvPr id="24" name="群組 23">
              <a:extLst>
                <a:ext uri="{FF2B5EF4-FFF2-40B4-BE49-F238E27FC236}">
                  <a16:creationId xmlns:a16="http://schemas.microsoft.com/office/drawing/2014/main" id="{946A6700-FEA1-233D-3EF2-C58629ED5D77}"/>
                </a:ext>
              </a:extLst>
            </p:cNvPr>
            <p:cNvGrpSpPr/>
            <p:nvPr/>
          </p:nvGrpSpPr>
          <p:grpSpPr>
            <a:xfrm>
              <a:off x="704758" y="5089723"/>
              <a:ext cx="2300630" cy="938719"/>
              <a:chOff x="808444" y="5047769"/>
              <a:chExt cx="2300630" cy="938719"/>
            </a:xfrm>
          </p:grpSpPr>
          <p:sp>
            <p:nvSpPr>
              <p:cNvPr id="17" name="橢圓 16">
                <a:extLst>
                  <a:ext uri="{FF2B5EF4-FFF2-40B4-BE49-F238E27FC236}">
                    <a16:creationId xmlns:a16="http://schemas.microsoft.com/office/drawing/2014/main" id="{6DA106B9-CCE9-6104-A26A-BA5792FF6DFF}"/>
                  </a:ext>
                </a:extLst>
              </p:cNvPr>
              <p:cNvSpPr/>
              <p:nvPr/>
            </p:nvSpPr>
            <p:spPr>
              <a:xfrm>
                <a:off x="1572191" y="540337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8" name="群組 17">
                <a:extLst>
                  <a:ext uri="{FF2B5EF4-FFF2-40B4-BE49-F238E27FC236}">
                    <a16:creationId xmlns:a16="http://schemas.microsoft.com/office/drawing/2014/main" id="{F6FBFBF9-919F-CB9D-3D22-F78D9BE1A5B4}"/>
                  </a:ext>
                </a:extLst>
              </p:cNvPr>
              <p:cNvGrpSpPr/>
              <p:nvPr/>
            </p:nvGrpSpPr>
            <p:grpSpPr>
              <a:xfrm>
                <a:off x="808444" y="5047769"/>
                <a:ext cx="2300630" cy="938719"/>
                <a:chOff x="3611317" y="5096755"/>
                <a:chExt cx="2300630" cy="938719"/>
              </a:xfrm>
            </p:grpSpPr>
            <p:grpSp>
              <p:nvGrpSpPr>
                <p:cNvPr id="20" name="群組 19">
                  <a:extLst>
                    <a:ext uri="{FF2B5EF4-FFF2-40B4-BE49-F238E27FC236}">
                      <a16:creationId xmlns:a16="http://schemas.microsoft.com/office/drawing/2014/main" id="{19DC0678-3CEE-B606-CC1E-9F1097D7F997}"/>
                    </a:ext>
                  </a:extLst>
                </p:cNvPr>
                <p:cNvGrpSpPr/>
                <p:nvPr/>
              </p:nvGrpSpPr>
              <p:grpSpPr>
                <a:xfrm>
                  <a:off x="3611317" y="5096755"/>
                  <a:ext cx="2300630" cy="938719"/>
                  <a:chOff x="686643" y="4828554"/>
                  <a:chExt cx="3119738" cy="938719"/>
                </a:xfrm>
              </p:grpSpPr>
              <p:sp>
                <p:nvSpPr>
                  <p:cNvPr id="22" name="文字方塊 21">
                    <a:extLst>
                      <a:ext uri="{FF2B5EF4-FFF2-40B4-BE49-F238E27FC236}">
                        <a16:creationId xmlns:a16="http://schemas.microsoft.com/office/drawing/2014/main" id="{25D4D4CC-3BC3-5F70-06AB-3E56C35E8453}"/>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耳朵</a:t>
                    </a:r>
                  </a:p>
                </p:txBody>
              </p:sp>
              <p:sp>
                <p:nvSpPr>
                  <p:cNvPr id="23" name="矩形 22">
                    <a:extLst>
                      <a:ext uri="{FF2B5EF4-FFF2-40B4-BE49-F238E27FC236}">
                        <a16:creationId xmlns:a16="http://schemas.microsoft.com/office/drawing/2014/main" id="{480B2F27-6436-C554-D1C1-D3C56F7918FB}"/>
                      </a:ext>
                    </a:extLst>
                  </p:cNvPr>
                  <p:cNvSpPr/>
                  <p:nvPr/>
                </p:nvSpPr>
                <p:spPr>
                  <a:xfrm>
                    <a:off x="3454575" y="5291534"/>
                    <a:ext cx="237644"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1" name="橢圓 20">
                  <a:extLst>
                    <a:ext uri="{FF2B5EF4-FFF2-40B4-BE49-F238E27FC236}">
                      <a16:creationId xmlns:a16="http://schemas.microsoft.com/office/drawing/2014/main" id="{01D549E9-2CAB-927F-E91A-C273DA085FA4}"/>
                    </a:ext>
                  </a:extLst>
                </p:cNvPr>
                <p:cNvSpPr/>
                <p:nvPr/>
              </p:nvSpPr>
              <p:spPr>
                <a:xfrm>
                  <a:off x="5537469" y="5177495"/>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85238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up)">
                                      <p:cBhvr>
                                        <p:cTn id="8" dur="500"/>
                                        <p:tgtEl>
                                          <p:spTgt spid="3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up)">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p:tgtEl>
                                          <p:spTgt spid="31"/>
                                        </p:tgtEl>
                                        <p:attrNameLst>
                                          <p:attrName>ppt_y</p:attrName>
                                        </p:attrNameLst>
                                      </p:cBhvr>
                                      <p:tavLst>
                                        <p:tav tm="0">
                                          <p:val>
                                            <p:strVal val="#ppt_y+#ppt_h*1.125000"/>
                                          </p:val>
                                        </p:tav>
                                        <p:tav tm="100000">
                                          <p:val>
                                            <p:strVal val="#ppt_y"/>
                                          </p:val>
                                        </p:tav>
                                      </p:tavLst>
                                    </p:anim>
                                    <p:animEffect transition="in" filter="wipe(up)">
                                      <p:cBhvr>
                                        <p:cTn id="2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ㄆ</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24" name="群組 23">
            <a:extLst>
              <a:ext uri="{FF2B5EF4-FFF2-40B4-BE49-F238E27FC236}">
                <a16:creationId xmlns:a16="http://schemas.microsoft.com/office/drawing/2014/main" id="{E7BC44ED-6941-91F6-802F-EC075F4B73C6}"/>
              </a:ext>
            </a:extLst>
          </p:cNvPr>
          <p:cNvGrpSpPr/>
          <p:nvPr/>
        </p:nvGrpSpPr>
        <p:grpSpPr>
          <a:xfrm>
            <a:off x="6218120" y="3636214"/>
            <a:ext cx="2300630" cy="2395745"/>
            <a:chOff x="6218120" y="3636214"/>
            <a:chExt cx="2300630" cy="2395745"/>
          </a:xfrm>
        </p:grpSpPr>
        <p:grpSp>
          <p:nvGrpSpPr>
            <p:cNvPr id="21" name="群組 20">
              <a:extLst>
                <a:ext uri="{FF2B5EF4-FFF2-40B4-BE49-F238E27FC236}">
                  <a16:creationId xmlns:a16="http://schemas.microsoft.com/office/drawing/2014/main" id="{A70F16B9-3896-6D61-2D12-AE9AE209E5F7}"/>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30928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螃蟹</a:t>
                </a:r>
              </a:p>
            </p:txBody>
          </p:sp>
        </p:grpSp>
        <p:pic>
          <p:nvPicPr>
            <p:cNvPr id="12" name="圖片 11" descr="一張含有 無脊椎動物, 甲殼綱動物, 淡水蟹, 貝類 的圖片&#10;&#10;自動產生的描述">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4906" y="3636214"/>
              <a:ext cx="2032000" cy="1282700"/>
            </a:xfrm>
            <a:prstGeom prst="rect">
              <a:avLst/>
            </a:prstGeom>
          </p:spPr>
        </p:pic>
      </p:grpSp>
      <p:grpSp>
        <p:nvGrpSpPr>
          <p:cNvPr id="23" name="群組 22">
            <a:extLst>
              <a:ext uri="{FF2B5EF4-FFF2-40B4-BE49-F238E27FC236}">
                <a16:creationId xmlns:a16="http://schemas.microsoft.com/office/drawing/2014/main" id="{967A0585-376A-F534-E5C0-77DEFEF95E07}"/>
              </a:ext>
            </a:extLst>
          </p:cNvPr>
          <p:cNvGrpSpPr/>
          <p:nvPr/>
        </p:nvGrpSpPr>
        <p:grpSpPr>
          <a:xfrm>
            <a:off x="3340112" y="3757212"/>
            <a:ext cx="2496284" cy="2274746"/>
            <a:chOff x="3340112" y="3757212"/>
            <a:chExt cx="2496284" cy="2274746"/>
          </a:xfrm>
        </p:grpSpPr>
        <p:pic>
          <p:nvPicPr>
            <p:cNvPr id="9" name="圖片 8" descr="一張含有 拼圖, 猜謎游戲 的圖片&#10;&#10;自動產生的描述">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112" y="3757212"/>
              <a:ext cx="2413227" cy="1040704"/>
            </a:xfrm>
            <a:prstGeom prst="rect">
              <a:avLst/>
            </a:prstGeom>
          </p:spPr>
        </p:pic>
        <p:grpSp>
          <p:nvGrpSpPr>
            <p:cNvPr id="20" name="群組 19">
              <a:extLst>
                <a:ext uri="{FF2B5EF4-FFF2-40B4-BE49-F238E27FC236}">
                  <a16:creationId xmlns:a16="http://schemas.microsoft.com/office/drawing/2014/main" id="{BC2CAD23-9DB9-2584-C0F0-9547FB2C2A4A}"/>
                </a:ext>
              </a:extLst>
            </p:cNvPr>
            <p:cNvGrpSpPr/>
            <p:nvPr/>
          </p:nvGrpSpPr>
          <p:grpSpPr>
            <a:xfrm>
              <a:off x="3535766" y="5093239"/>
              <a:ext cx="2300630" cy="938719"/>
              <a:chOff x="3421685" y="5093240"/>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185133" y="5228602"/>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421685"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拼圖</a:t>
                </a:r>
              </a:p>
            </p:txBody>
          </p:sp>
        </p:grpSp>
      </p:grpSp>
      <p:grpSp>
        <p:nvGrpSpPr>
          <p:cNvPr id="22" name="群組 21">
            <a:extLst>
              <a:ext uri="{FF2B5EF4-FFF2-40B4-BE49-F238E27FC236}">
                <a16:creationId xmlns:a16="http://schemas.microsoft.com/office/drawing/2014/main" id="{C94272AA-F27B-3C7A-B759-D89DFB26830C}"/>
              </a:ext>
            </a:extLst>
          </p:cNvPr>
          <p:cNvGrpSpPr/>
          <p:nvPr/>
        </p:nvGrpSpPr>
        <p:grpSpPr>
          <a:xfrm>
            <a:off x="625250" y="2988514"/>
            <a:ext cx="2300630" cy="3043445"/>
            <a:chOff x="625250" y="2988514"/>
            <a:chExt cx="2300630" cy="3043445"/>
          </a:xfrm>
        </p:grpSpPr>
        <p:pic>
          <p:nvPicPr>
            <p:cNvPr id="6" name="圖片 5" descr="一張含有 圖形, 卡通, 圓形 的圖片&#10;&#10;自動產生的描述">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884" y="2988514"/>
              <a:ext cx="1384300" cy="1930400"/>
            </a:xfrm>
            <a:prstGeom prst="rect">
              <a:avLst/>
            </a:prstGeom>
          </p:spPr>
        </p:pic>
        <p:grpSp>
          <p:nvGrpSpPr>
            <p:cNvPr id="19" name="群組 18">
              <a:extLst>
                <a:ext uri="{FF2B5EF4-FFF2-40B4-BE49-F238E27FC236}">
                  <a16:creationId xmlns:a16="http://schemas.microsoft.com/office/drawing/2014/main" id="{6CD34CC1-7AF5-D074-B6A3-96CBE941D306}"/>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18252"/>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葡萄</a:t>
                </a:r>
              </a:p>
            </p:txBody>
          </p:sp>
        </p:grpSp>
      </p:grpSp>
    </p:spTree>
    <p:extLst>
      <p:ext uri="{BB962C8B-B14F-4D97-AF65-F5344CB8AC3E}">
        <p14:creationId xmlns:p14="http://schemas.microsoft.com/office/powerpoint/2010/main" val="337106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p:tgtEl>
                                          <p:spTgt spid="23"/>
                                        </p:tgtEl>
                                        <p:attrNameLst>
                                          <p:attrName>ppt_y</p:attrName>
                                        </p:attrNameLst>
                                      </p:cBhvr>
                                      <p:tavLst>
                                        <p:tav tm="0">
                                          <p:val>
                                            <p:strVal val="#ppt_y+#ppt_h*1.125000"/>
                                          </p:val>
                                        </p:tav>
                                        <p:tav tm="100000">
                                          <p:val>
                                            <p:strVal val="#ppt_y"/>
                                          </p:val>
                                        </p:tav>
                                      </p:tavLst>
                                    </p:anim>
                                    <p:animEffect transition="in" filter="wipe(up)">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p:tgtEl>
                                          <p:spTgt spid="24"/>
                                        </p:tgtEl>
                                        <p:attrNameLst>
                                          <p:attrName>ppt_y</p:attrName>
                                        </p:attrNameLst>
                                      </p:cBhvr>
                                      <p:tavLst>
                                        <p:tav tm="0">
                                          <p:val>
                                            <p:strVal val="#ppt_y+#ppt_h*1.125000"/>
                                          </p:val>
                                        </p:tav>
                                        <p:tav tm="100000">
                                          <p:val>
                                            <p:strVal val="#ppt_y"/>
                                          </p:val>
                                        </p:tav>
                                      </p:tavLst>
                                    </p:anim>
                                    <p:animEffect transition="in" filter="wipe(up)">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hlinkClick r:id="rId2"/>
            <a:extLst>
              <a:ext uri="{FF2B5EF4-FFF2-40B4-BE49-F238E27FC236}">
                <a16:creationId xmlns:a16="http://schemas.microsoft.com/office/drawing/2014/main" id="{94369D90-99D0-3EA8-FC23-B7DF9A6F278E}"/>
              </a:ext>
            </a:extLst>
          </p:cNvPr>
          <p:cNvSpPr/>
          <p:nvPr/>
        </p:nvSpPr>
        <p:spPr>
          <a:xfrm>
            <a:off x="127000" y="5905500"/>
            <a:ext cx="1168400" cy="825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6889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ㄇ</a:t>
            </a:r>
          </a:p>
        </p:txBody>
      </p:sp>
      <p:grpSp>
        <p:nvGrpSpPr>
          <p:cNvPr id="25" name="群組 24">
            <a:extLst>
              <a:ext uri="{FF2B5EF4-FFF2-40B4-BE49-F238E27FC236}">
                <a16:creationId xmlns:a16="http://schemas.microsoft.com/office/drawing/2014/main" id="{2A93B950-F424-78B0-E0A4-98BF1886E89E}"/>
              </a:ext>
            </a:extLst>
          </p:cNvPr>
          <p:cNvGrpSpPr/>
          <p:nvPr/>
        </p:nvGrpSpPr>
        <p:grpSpPr>
          <a:xfrm>
            <a:off x="6616158" y="3227159"/>
            <a:ext cx="1438951" cy="2804799"/>
            <a:chOff x="6616158" y="3227159"/>
            <a:chExt cx="1438951" cy="2804799"/>
          </a:xfrm>
        </p:grpSpPr>
        <p:grpSp>
          <p:nvGrpSpPr>
            <p:cNvPr id="22" name="群組 21">
              <a:extLst>
                <a:ext uri="{FF2B5EF4-FFF2-40B4-BE49-F238E27FC236}">
                  <a16:creationId xmlns:a16="http://schemas.microsoft.com/office/drawing/2014/main" id="{E781E0E4-E2E5-9645-D491-C96DBE5A5ABD}"/>
                </a:ext>
              </a:extLst>
            </p:cNvPr>
            <p:cNvGrpSpPr/>
            <p:nvPr/>
          </p:nvGrpSpPr>
          <p:grpSpPr>
            <a:xfrm>
              <a:off x="6812461" y="5093239"/>
              <a:ext cx="1242648" cy="938719"/>
              <a:chOff x="6812461" y="5093239"/>
              <a:chExt cx="1242648" cy="938719"/>
            </a:xfrm>
          </p:grpSpPr>
          <p:sp>
            <p:nvSpPr>
              <p:cNvPr id="13" name="橢圓 12">
                <a:extLst>
                  <a:ext uri="{FF2B5EF4-FFF2-40B4-BE49-F238E27FC236}">
                    <a16:creationId xmlns:a16="http://schemas.microsoft.com/office/drawing/2014/main" id="{1B385698-EBE3-C94D-6F75-97338580A334}"/>
                  </a:ext>
                </a:extLst>
              </p:cNvPr>
              <p:cNvSpPr/>
              <p:nvPr/>
            </p:nvSpPr>
            <p:spPr>
              <a:xfrm>
                <a:off x="7575909" y="5309286"/>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812461" y="5093239"/>
                <a:ext cx="124264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貓</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16158" y="3227159"/>
              <a:ext cx="1271067" cy="1637308"/>
            </a:xfrm>
            <a:prstGeom prst="rect">
              <a:avLst/>
            </a:prstGeom>
          </p:spPr>
        </p:pic>
      </p:grpSp>
      <p:grpSp>
        <p:nvGrpSpPr>
          <p:cNvPr id="24" name="群組 23">
            <a:extLst>
              <a:ext uri="{FF2B5EF4-FFF2-40B4-BE49-F238E27FC236}">
                <a16:creationId xmlns:a16="http://schemas.microsoft.com/office/drawing/2014/main" id="{C26DA7E1-E86B-17BB-7104-F9C322EABA7F}"/>
              </a:ext>
            </a:extLst>
          </p:cNvPr>
          <p:cNvGrpSpPr/>
          <p:nvPr/>
        </p:nvGrpSpPr>
        <p:grpSpPr>
          <a:xfrm>
            <a:off x="3593331" y="3429000"/>
            <a:ext cx="2300630" cy="2602958"/>
            <a:chOff x="3593331" y="3429000"/>
            <a:chExt cx="2300630" cy="2602958"/>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29547" y="3429000"/>
              <a:ext cx="1979952" cy="1435467"/>
            </a:xfrm>
            <a:prstGeom prst="rect">
              <a:avLst/>
            </a:prstGeom>
          </p:spPr>
        </p:pic>
        <p:grpSp>
          <p:nvGrpSpPr>
            <p:cNvPr id="11" name="群組 10">
              <a:extLst>
                <a:ext uri="{FF2B5EF4-FFF2-40B4-BE49-F238E27FC236}">
                  <a16:creationId xmlns:a16="http://schemas.microsoft.com/office/drawing/2014/main" id="{9E9113D1-3BE2-B4E6-19B7-C520B21CC154}"/>
                </a:ext>
              </a:extLst>
            </p:cNvPr>
            <p:cNvGrpSpPr/>
            <p:nvPr/>
          </p:nvGrpSpPr>
          <p:grpSpPr>
            <a:xfrm>
              <a:off x="3593331" y="5093239"/>
              <a:ext cx="2300630" cy="938719"/>
              <a:chOff x="3593331" y="5093239"/>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356779" y="5228601"/>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93331"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麵條</a:t>
                </a:r>
              </a:p>
            </p:txBody>
          </p:sp>
        </p:grpSp>
      </p:grpSp>
      <p:grpSp>
        <p:nvGrpSpPr>
          <p:cNvPr id="23" name="群組 22">
            <a:extLst>
              <a:ext uri="{FF2B5EF4-FFF2-40B4-BE49-F238E27FC236}">
                <a16:creationId xmlns:a16="http://schemas.microsoft.com/office/drawing/2014/main" id="{510BCD14-2C9B-016F-3176-19ED24FD74BA}"/>
              </a:ext>
            </a:extLst>
          </p:cNvPr>
          <p:cNvGrpSpPr/>
          <p:nvPr/>
        </p:nvGrpSpPr>
        <p:grpSpPr>
          <a:xfrm>
            <a:off x="684321" y="2707736"/>
            <a:ext cx="2300630" cy="3324222"/>
            <a:chOff x="684321" y="2707736"/>
            <a:chExt cx="2300630" cy="3324222"/>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3818" y="2707736"/>
              <a:ext cx="1606793" cy="2282547"/>
            </a:xfrm>
            <a:prstGeom prst="rect">
              <a:avLst/>
            </a:prstGeom>
          </p:spPr>
        </p:pic>
        <p:grpSp>
          <p:nvGrpSpPr>
            <p:cNvPr id="10" name="群組 9">
              <a:extLst>
                <a:ext uri="{FF2B5EF4-FFF2-40B4-BE49-F238E27FC236}">
                  <a16:creationId xmlns:a16="http://schemas.microsoft.com/office/drawing/2014/main" id="{AA028475-1942-0BFD-EF1A-CD7223A87E0E}"/>
                </a:ext>
              </a:extLst>
            </p:cNvPr>
            <p:cNvGrpSpPr/>
            <p:nvPr/>
          </p:nvGrpSpPr>
          <p:grpSpPr>
            <a:xfrm>
              <a:off x="684321" y="5093239"/>
              <a:ext cx="2300630" cy="938719"/>
              <a:chOff x="684321" y="5093239"/>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451259" y="5304291"/>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84321"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媽媽</a:t>
                </a:r>
              </a:p>
            </p:txBody>
          </p:sp>
          <p:sp>
            <p:nvSpPr>
              <p:cNvPr id="5" name="橢圓 4">
                <a:extLst>
                  <a:ext uri="{FF2B5EF4-FFF2-40B4-BE49-F238E27FC236}">
                    <a16:creationId xmlns:a16="http://schemas.microsoft.com/office/drawing/2014/main" id="{5D000B74-A345-C164-7F3D-854A11E4129E}"/>
                  </a:ext>
                </a:extLst>
              </p:cNvPr>
              <p:cNvSpPr/>
              <p:nvPr/>
            </p:nvSpPr>
            <p:spPr>
              <a:xfrm>
                <a:off x="2591017" y="5248657"/>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spTree>
    <p:extLst>
      <p:ext uri="{BB962C8B-B14F-4D97-AF65-F5344CB8AC3E}">
        <p14:creationId xmlns:p14="http://schemas.microsoft.com/office/powerpoint/2010/main" val="382550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up)">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p:tgtEl>
                                          <p:spTgt spid="24"/>
                                        </p:tgtEl>
                                        <p:attrNameLst>
                                          <p:attrName>ppt_y</p:attrName>
                                        </p:attrNameLst>
                                      </p:cBhvr>
                                      <p:tavLst>
                                        <p:tav tm="0">
                                          <p:val>
                                            <p:strVal val="#ppt_y+#ppt_h*1.125000"/>
                                          </p:val>
                                        </p:tav>
                                        <p:tav tm="100000">
                                          <p:val>
                                            <p:strVal val="#ppt_y"/>
                                          </p:val>
                                        </p:tav>
                                      </p:tavLst>
                                    </p:anim>
                                    <p:animEffect transition="in" filter="wipe(up)">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p:tgtEl>
                                          <p:spTgt spid="25"/>
                                        </p:tgtEl>
                                        <p:attrNameLst>
                                          <p:attrName>ppt_y</p:attrName>
                                        </p:attrNameLst>
                                      </p:cBhvr>
                                      <p:tavLst>
                                        <p:tav tm="0">
                                          <p:val>
                                            <p:strVal val="#ppt_y+#ppt_h*1.125000"/>
                                          </p:val>
                                        </p:tav>
                                        <p:tav tm="100000">
                                          <p:val>
                                            <p:strVal val="#ppt_y"/>
                                          </p:val>
                                        </p:tav>
                                      </p:tavLst>
                                    </p:anim>
                                    <p:animEffect transition="in" filter="wipe(up)">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ㄈ</a:t>
            </a:r>
          </a:p>
        </p:txBody>
      </p:sp>
      <p:grpSp>
        <p:nvGrpSpPr>
          <p:cNvPr id="28" name="群組 27">
            <a:extLst>
              <a:ext uri="{FF2B5EF4-FFF2-40B4-BE49-F238E27FC236}">
                <a16:creationId xmlns:a16="http://schemas.microsoft.com/office/drawing/2014/main" id="{98A83ED0-0F56-7FA5-E6E8-137DCA0E1627}"/>
              </a:ext>
            </a:extLst>
          </p:cNvPr>
          <p:cNvGrpSpPr/>
          <p:nvPr/>
        </p:nvGrpSpPr>
        <p:grpSpPr>
          <a:xfrm>
            <a:off x="625250" y="3429000"/>
            <a:ext cx="2388089" cy="2602959"/>
            <a:chOff x="625250" y="3429000"/>
            <a:chExt cx="2388089" cy="2602959"/>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3856" y="3429000"/>
              <a:ext cx="2379483" cy="1323586"/>
            </a:xfrm>
            <a:prstGeom prst="rect">
              <a:avLst/>
            </a:prstGeom>
          </p:spPr>
        </p:pic>
        <p:grpSp>
          <p:nvGrpSpPr>
            <p:cNvPr id="27" name="群組 26">
              <a:extLst>
                <a:ext uri="{FF2B5EF4-FFF2-40B4-BE49-F238E27FC236}">
                  <a16:creationId xmlns:a16="http://schemas.microsoft.com/office/drawing/2014/main" id="{CC9433D1-3F8E-1850-B901-A38DC535279D}"/>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09626"/>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8D75864B-A3D7-13DC-A092-81112C906358}"/>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飛機</a:t>
                </a:r>
              </a:p>
            </p:txBody>
          </p:sp>
        </p:grpSp>
      </p:grpSp>
      <p:grpSp>
        <p:nvGrpSpPr>
          <p:cNvPr id="29" name="群組 28">
            <a:extLst>
              <a:ext uri="{FF2B5EF4-FFF2-40B4-BE49-F238E27FC236}">
                <a16:creationId xmlns:a16="http://schemas.microsoft.com/office/drawing/2014/main" id="{1F065567-F3B8-1ABB-C2CB-7D294059A2B3}"/>
              </a:ext>
            </a:extLst>
          </p:cNvPr>
          <p:cNvGrpSpPr/>
          <p:nvPr/>
        </p:nvGrpSpPr>
        <p:grpSpPr>
          <a:xfrm>
            <a:off x="3538878" y="3341782"/>
            <a:ext cx="2338642" cy="2690176"/>
            <a:chOff x="3538878" y="3341782"/>
            <a:chExt cx="2338642" cy="2690176"/>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38878" y="3341782"/>
              <a:ext cx="2015696" cy="1536969"/>
            </a:xfrm>
            <a:prstGeom prst="rect">
              <a:avLst/>
            </a:prstGeom>
          </p:spPr>
        </p:pic>
        <p:grpSp>
          <p:nvGrpSpPr>
            <p:cNvPr id="7" name="群組 6">
              <a:extLst>
                <a:ext uri="{FF2B5EF4-FFF2-40B4-BE49-F238E27FC236}">
                  <a16:creationId xmlns:a16="http://schemas.microsoft.com/office/drawing/2014/main" id="{86822919-EED3-AC92-25B6-9A6F5CAA054B}"/>
                </a:ext>
              </a:extLst>
            </p:cNvPr>
            <p:cNvGrpSpPr/>
            <p:nvPr/>
          </p:nvGrpSpPr>
          <p:grpSpPr>
            <a:xfrm>
              <a:off x="3576890" y="5093239"/>
              <a:ext cx="2300630" cy="938719"/>
              <a:chOff x="3576890" y="5093239"/>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343100" y="529810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10" name="群組 9">
                <a:extLst>
                  <a:ext uri="{FF2B5EF4-FFF2-40B4-BE49-F238E27FC236}">
                    <a16:creationId xmlns:a16="http://schemas.microsoft.com/office/drawing/2014/main" id="{8BBAB390-B888-465C-EAD4-F119A85155B1}"/>
                  </a:ext>
                </a:extLst>
              </p:cNvPr>
              <p:cNvGrpSpPr/>
              <p:nvPr/>
            </p:nvGrpSpPr>
            <p:grpSpPr>
              <a:xfrm>
                <a:off x="3576890" y="5093239"/>
                <a:ext cx="2300630" cy="938719"/>
                <a:chOff x="3611317" y="5096755"/>
                <a:chExt cx="2300630" cy="938719"/>
              </a:xfrm>
            </p:grpSpPr>
            <p:grpSp>
              <p:nvGrpSpPr>
                <p:cNvPr id="11" name="群組 10">
                  <a:extLst>
                    <a:ext uri="{FF2B5EF4-FFF2-40B4-BE49-F238E27FC236}">
                      <a16:creationId xmlns:a16="http://schemas.microsoft.com/office/drawing/2014/main" id="{B16F5485-3C62-A157-1C45-CEC8A8B72689}"/>
                    </a:ext>
                  </a:extLst>
                </p:cNvPr>
                <p:cNvGrpSpPr/>
                <p:nvPr/>
              </p:nvGrpSpPr>
              <p:grpSpPr>
                <a:xfrm>
                  <a:off x="3611317" y="5096755"/>
                  <a:ext cx="2300630" cy="938719"/>
                  <a:chOff x="686643" y="4828554"/>
                  <a:chExt cx="3119738" cy="938719"/>
                </a:xfrm>
              </p:grpSpPr>
              <p:sp>
                <p:nvSpPr>
                  <p:cNvPr id="22" name="文字方塊 21">
                    <a:extLst>
                      <a:ext uri="{FF2B5EF4-FFF2-40B4-BE49-F238E27FC236}">
                        <a16:creationId xmlns:a16="http://schemas.microsoft.com/office/drawing/2014/main" id="{2D54542A-3BCB-2F43-831F-CC28603AE871}"/>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房子</a:t>
                    </a:r>
                  </a:p>
                </p:txBody>
              </p:sp>
              <p:sp>
                <p:nvSpPr>
                  <p:cNvPr id="23" name="矩形 22">
                    <a:extLst>
                      <a:ext uri="{FF2B5EF4-FFF2-40B4-BE49-F238E27FC236}">
                        <a16:creationId xmlns:a16="http://schemas.microsoft.com/office/drawing/2014/main" id="{B14AD380-3ED3-4A8F-AD13-96D0D31EEEBC}"/>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8" name="橢圓 17">
                  <a:extLst>
                    <a:ext uri="{FF2B5EF4-FFF2-40B4-BE49-F238E27FC236}">
                      <a16:creationId xmlns:a16="http://schemas.microsoft.com/office/drawing/2014/main" id="{3C6D888B-A416-13C5-3E24-8A3435B40D59}"/>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grpSp>
        <p:nvGrpSpPr>
          <p:cNvPr id="33" name="群組 32">
            <a:extLst>
              <a:ext uri="{FF2B5EF4-FFF2-40B4-BE49-F238E27FC236}">
                <a16:creationId xmlns:a16="http://schemas.microsoft.com/office/drawing/2014/main" id="{6F99586C-008C-D5B8-AFF0-DAC39C082988}"/>
              </a:ext>
            </a:extLst>
          </p:cNvPr>
          <p:cNvGrpSpPr/>
          <p:nvPr/>
        </p:nvGrpSpPr>
        <p:grpSpPr>
          <a:xfrm>
            <a:off x="6218120" y="3521511"/>
            <a:ext cx="2300630" cy="2510448"/>
            <a:chOff x="6218120" y="3521511"/>
            <a:chExt cx="2300630" cy="2510448"/>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09386" y="3521511"/>
              <a:ext cx="1669852" cy="1367192"/>
            </a:xfrm>
            <a:prstGeom prst="rect">
              <a:avLst/>
            </a:prstGeom>
          </p:spPr>
        </p:pic>
        <p:grpSp>
          <p:nvGrpSpPr>
            <p:cNvPr id="32" name="群組 31">
              <a:extLst>
                <a:ext uri="{FF2B5EF4-FFF2-40B4-BE49-F238E27FC236}">
                  <a16:creationId xmlns:a16="http://schemas.microsoft.com/office/drawing/2014/main" id="{45CFE6B1-0442-8C6F-7B25-E80E499576D6}"/>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309287"/>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4" name="文字方塊 23">
                <a:extLst>
                  <a:ext uri="{FF2B5EF4-FFF2-40B4-BE49-F238E27FC236}">
                    <a16:creationId xmlns:a16="http://schemas.microsoft.com/office/drawing/2014/main" id="{1C426E3E-3868-83B6-8731-A6CB374667F0}"/>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飯糰</a:t>
                </a:r>
              </a:p>
            </p:txBody>
          </p:sp>
        </p:grpSp>
      </p:grpSp>
    </p:spTree>
    <p:extLst>
      <p:ext uri="{BB962C8B-B14F-4D97-AF65-F5344CB8AC3E}">
        <p14:creationId xmlns:p14="http://schemas.microsoft.com/office/powerpoint/2010/main" val="294905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p:tgtEl>
                                          <p:spTgt spid="29"/>
                                        </p:tgtEl>
                                        <p:attrNameLst>
                                          <p:attrName>ppt_y</p:attrName>
                                        </p:attrNameLst>
                                      </p:cBhvr>
                                      <p:tavLst>
                                        <p:tav tm="0">
                                          <p:val>
                                            <p:strVal val="#ppt_y+#ppt_h*1.125000"/>
                                          </p:val>
                                        </p:tav>
                                        <p:tav tm="100000">
                                          <p:val>
                                            <p:strVal val="#ppt_y"/>
                                          </p:val>
                                        </p:tav>
                                      </p:tavLst>
                                    </p:anim>
                                    <p:animEffect transition="in" filter="wipe(up)">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p:tgtEl>
                                          <p:spTgt spid="33"/>
                                        </p:tgtEl>
                                        <p:attrNameLst>
                                          <p:attrName>ppt_y</p:attrName>
                                        </p:attrNameLst>
                                      </p:cBhvr>
                                      <p:tavLst>
                                        <p:tav tm="0">
                                          <p:val>
                                            <p:strVal val="#ppt_y+#ppt_h*1.125000"/>
                                          </p:val>
                                        </p:tav>
                                        <p:tav tm="100000">
                                          <p:val>
                                            <p:strVal val="#ppt_y"/>
                                          </p:val>
                                        </p:tav>
                                      </p:tavLst>
                                    </p:anim>
                                    <p:animEffect transition="in" filter="wipe(up)">
                                      <p:cBhvr>
                                        <p:cTn id="2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EE73AA"/>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baseline="0" dirty="0">
                <a:solidFill>
                  <a:srgbClr val="FFF9E8"/>
                </a:solidFill>
                <a:latin typeface="Iansui 094" pitchFamily="2" charset="-120"/>
                <a:ea typeface="Iansui 094" pitchFamily="2" charset="-120"/>
                <a:cs typeface="Iansui 094" pitchFamily="2" charset="-120"/>
              </a:rPr>
              <a:t>ㄉ</a:t>
            </a:r>
          </a:p>
        </p:txBody>
      </p:sp>
      <p:grpSp>
        <p:nvGrpSpPr>
          <p:cNvPr id="10" name="群組 9">
            <a:extLst>
              <a:ext uri="{FF2B5EF4-FFF2-40B4-BE49-F238E27FC236}">
                <a16:creationId xmlns:a16="http://schemas.microsoft.com/office/drawing/2014/main" id="{1CF18A17-4FBD-B05A-3FC9-B2A72E531F53}"/>
              </a:ext>
            </a:extLst>
          </p:cNvPr>
          <p:cNvGrpSpPr/>
          <p:nvPr/>
        </p:nvGrpSpPr>
        <p:grpSpPr>
          <a:xfrm>
            <a:off x="6218120" y="3068835"/>
            <a:ext cx="2300630" cy="2963124"/>
            <a:chOff x="6218120" y="3068835"/>
            <a:chExt cx="2300630" cy="2963124"/>
          </a:xfrm>
        </p:grpSpPr>
        <p:grpSp>
          <p:nvGrpSpPr>
            <p:cNvPr id="21" name="群組 20">
              <a:extLst>
                <a:ext uri="{FF2B5EF4-FFF2-40B4-BE49-F238E27FC236}">
                  <a16:creationId xmlns:a16="http://schemas.microsoft.com/office/drawing/2014/main" id="{A70F16B9-3896-6D61-2D12-AE9AE209E5F7}"/>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309287"/>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袋鼠</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65526" y="3068835"/>
              <a:ext cx="1157572" cy="1976978"/>
            </a:xfrm>
            <a:prstGeom prst="rect">
              <a:avLst/>
            </a:prstGeom>
          </p:spPr>
        </p:pic>
      </p:grpSp>
      <p:grpSp>
        <p:nvGrpSpPr>
          <p:cNvPr id="8" name="群組 7">
            <a:extLst>
              <a:ext uri="{FF2B5EF4-FFF2-40B4-BE49-F238E27FC236}">
                <a16:creationId xmlns:a16="http://schemas.microsoft.com/office/drawing/2014/main" id="{66E76947-0D52-B35C-FB86-708F8232A8A7}"/>
              </a:ext>
            </a:extLst>
          </p:cNvPr>
          <p:cNvGrpSpPr/>
          <p:nvPr/>
        </p:nvGrpSpPr>
        <p:grpSpPr>
          <a:xfrm>
            <a:off x="3535766" y="3503811"/>
            <a:ext cx="2300630" cy="2528147"/>
            <a:chOff x="3535766" y="3503811"/>
            <a:chExt cx="2300630" cy="2528147"/>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08147" y="3503811"/>
              <a:ext cx="1677158" cy="1415103"/>
            </a:xfrm>
            <a:prstGeom prst="rect">
              <a:avLst/>
            </a:prstGeom>
          </p:spPr>
        </p:pic>
        <p:grpSp>
          <p:nvGrpSpPr>
            <p:cNvPr id="4" name="群組 3">
              <a:extLst>
                <a:ext uri="{FF2B5EF4-FFF2-40B4-BE49-F238E27FC236}">
                  <a16:creationId xmlns:a16="http://schemas.microsoft.com/office/drawing/2014/main" id="{DB39354D-19ED-97D1-53E0-AC2B3566B84F}"/>
                </a:ext>
              </a:extLst>
            </p:cNvPr>
            <p:cNvGrpSpPr/>
            <p:nvPr/>
          </p:nvGrpSpPr>
          <p:grpSpPr>
            <a:xfrm>
              <a:off x="3535766" y="5093239"/>
              <a:ext cx="2300630" cy="938719"/>
              <a:chOff x="3535766" y="5093239"/>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299214" y="5306235"/>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535766"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蛋糕</a:t>
                </a:r>
              </a:p>
            </p:txBody>
          </p:sp>
        </p:grpSp>
      </p:grpSp>
      <p:grpSp>
        <p:nvGrpSpPr>
          <p:cNvPr id="7" name="群組 6">
            <a:extLst>
              <a:ext uri="{FF2B5EF4-FFF2-40B4-BE49-F238E27FC236}">
                <a16:creationId xmlns:a16="http://schemas.microsoft.com/office/drawing/2014/main" id="{AB1E2885-7B7E-65B9-B2AD-85CE567E0B3B}"/>
              </a:ext>
            </a:extLst>
          </p:cNvPr>
          <p:cNvGrpSpPr/>
          <p:nvPr/>
        </p:nvGrpSpPr>
        <p:grpSpPr>
          <a:xfrm>
            <a:off x="625250" y="3388846"/>
            <a:ext cx="2300630" cy="2643113"/>
            <a:chOff x="625250" y="3388846"/>
            <a:chExt cx="2300630" cy="2643113"/>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5250" y="3388846"/>
              <a:ext cx="2014433" cy="1624135"/>
            </a:xfrm>
            <a:prstGeom prst="rect">
              <a:avLst/>
            </a:prstGeom>
          </p:spPr>
        </p:pic>
        <p:grpSp>
          <p:nvGrpSpPr>
            <p:cNvPr id="5" name="群組 4">
              <a:extLst>
                <a:ext uri="{FF2B5EF4-FFF2-40B4-BE49-F238E27FC236}">
                  <a16:creationId xmlns:a16="http://schemas.microsoft.com/office/drawing/2014/main" id="{B7259983-CCF8-3D46-5123-E9A0F18C89D8}"/>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09626"/>
                <a:ext cx="262744" cy="262744"/>
              </a:xfrm>
              <a:prstGeom prst="ellipse">
                <a:avLst/>
              </a:prstGeom>
              <a:solidFill>
                <a:srgbClr val="EDBC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文字方塊 16">
                <a:extLst>
                  <a:ext uri="{FF2B5EF4-FFF2-40B4-BE49-F238E27FC236}">
                    <a16:creationId xmlns:a16="http://schemas.microsoft.com/office/drawing/2014/main" id="{233BDA70-DA32-819E-814A-E9E97B81BEAE}"/>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大象</a:t>
                </a:r>
              </a:p>
            </p:txBody>
          </p:sp>
        </p:grpSp>
      </p:grpSp>
    </p:spTree>
    <p:extLst>
      <p:ext uri="{BB962C8B-B14F-4D97-AF65-F5344CB8AC3E}">
        <p14:creationId xmlns:p14="http://schemas.microsoft.com/office/powerpoint/2010/main" val="28979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ppt_y</p:attrName>
                                        </p:attrNameLst>
                                      </p:cBhvr>
                                      <p:tavLst>
                                        <p:tav tm="0">
                                          <p:val>
                                            <p:strVal val="#ppt_y+#ppt_h*1.125000"/>
                                          </p:val>
                                        </p:tav>
                                        <p:tav tm="100000">
                                          <p:val>
                                            <p:strVal val="#ppt_y"/>
                                          </p:val>
                                        </p:tav>
                                      </p:tavLst>
                                    </p:anim>
                                    <p:animEffect transition="in" filter="wipe(up)">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00963F"/>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ㄊ</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36" name="群組 35">
            <a:extLst>
              <a:ext uri="{FF2B5EF4-FFF2-40B4-BE49-F238E27FC236}">
                <a16:creationId xmlns:a16="http://schemas.microsoft.com/office/drawing/2014/main" id="{032DF8C7-3B2A-9006-75E1-0A295570E506}"/>
              </a:ext>
            </a:extLst>
          </p:cNvPr>
          <p:cNvGrpSpPr/>
          <p:nvPr/>
        </p:nvGrpSpPr>
        <p:grpSpPr>
          <a:xfrm>
            <a:off x="5738328" y="2807353"/>
            <a:ext cx="2954655" cy="3185199"/>
            <a:chOff x="5738328" y="2807353"/>
            <a:chExt cx="2954655" cy="3185199"/>
          </a:xfrm>
        </p:grpSpPr>
        <p:grpSp>
          <p:nvGrpSpPr>
            <p:cNvPr id="33" name="群組 32">
              <a:extLst>
                <a:ext uri="{FF2B5EF4-FFF2-40B4-BE49-F238E27FC236}">
                  <a16:creationId xmlns:a16="http://schemas.microsoft.com/office/drawing/2014/main" id="{FA05615A-CF0A-61BD-E9BC-FF716236CB0D}"/>
                </a:ext>
              </a:extLst>
            </p:cNvPr>
            <p:cNvGrpSpPr/>
            <p:nvPr/>
          </p:nvGrpSpPr>
          <p:grpSpPr>
            <a:xfrm>
              <a:off x="5738328" y="5161555"/>
              <a:ext cx="2954655" cy="830997"/>
              <a:chOff x="5738328" y="5161555"/>
              <a:chExt cx="2954655" cy="830997"/>
            </a:xfrm>
          </p:grpSpPr>
          <p:sp>
            <p:nvSpPr>
              <p:cNvPr id="13" name="橢圓 12">
                <a:extLst>
                  <a:ext uri="{FF2B5EF4-FFF2-40B4-BE49-F238E27FC236}">
                    <a16:creationId xmlns:a16="http://schemas.microsoft.com/office/drawing/2014/main" id="{1B385698-EBE3-C94D-6F75-97338580A334}"/>
                  </a:ext>
                </a:extLst>
              </p:cNvPr>
              <p:cNvSpPr/>
              <p:nvPr/>
            </p:nvSpPr>
            <p:spPr>
              <a:xfrm>
                <a:off x="6419719" y="5360596"/>
                <a:ext cx="217255" cy="217255"/>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0" name="文字方塊 29">
                <a:extLst>
                  <a:ext uri="{FF2B5EF4-FFF2-40B4-BE49-F238E27FC236}">
                    <a16:creationId xmlns:a16="http://schemas.microsoft.com/office/drawing/2014/main" id="{6D184FA9-90A1-E6CA-8365-2592D69AF07E}"/>
                  </a:ext>
                </a:extLst>
              </p:cNvPr>
              <p:cNvSpPr txBox="1"/>
              <p:nvPr/>
            </p:nvSpPr>
            <p:spPr>
              <a:xfrm>
                <a:off x="5738328" y="5161555"/>
                <a:ext cx="2954655" cy="830997"/>
              </a:xfrm>
              <a:prstGeom prst="rect">
                <a:avLst/>
              </a:prstGeom>
              <a:noFill/>
            </p:spPr>
            <p:txBody>
              <a:bodyPr wrap="none" rtlCol="0">
                <a:spAutoFit/>
              </a:bodyPr>
              <a:lstStyle/>
              <a:p>
                <a:r>
                  <a:rPr kumimoji="1" lang="zh-TW" altLang="en-US" sz="4800" dirty="0">
                    <a:latin typeface="Bpmf Iansui Regular" panose="02020000000000000000" pitchFamily="18" charset="-120"/>
                    <a:ea typeface="Bpmf Iansui Regular" panose="02020000000000000000" pitchFamily="18" charset="-120"/>
                  </a:rPr>
                  <a:t>太空人</a:t>
                </a:r>
              </a:p>
            </p:txBody>
          </p:sp>
        </p:grpSp>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0859" y="2807353"/>
              <a:ext cx="1197933" cy="2277259"/>
            </a:xfrm>
            <a:prstGeom prst="rect">
              <a:avLst/>
            </a:prstGeom>
          </p:spPr>
        </p:pic>
      </p:grpSp>
      <p:grpSp>
        <p:nvGrpSpPr>
          <p:cNvPr id="35" name="群組 34">
            <a:extLst>
              <a:ext uri="{FF2B5EF4-FFF2-40B4-BE49-F238E27FC236}">
                <a16:creationId xmlns:a16="http://schemas.microsoft.com/office/drawing/2014/main" id="{0B8D1810-6674-3C1F-283A-407634F56224}"/>
              </a:ext>
            </a:extLst>
          </p:cNvPr>
          <p:cNvGrpSpPr/>
          <p:nvPr/>
        </p:nvGrpSpPr>
        <p:grpSpPr>
          <a:xfrm>
            <a:off x="3238014" y="3334767"/>
            <a:ext cx="2300630" cy="2700104"/>
            <a:chOff x="3238014" y="3334767"/>
            <a:chExt cx="2300630" cy="270010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665239" y="3334767"/>
              <a:ext cx="1362327" cy="1533879"/>
            </a:xfrm>
            <a:prstGeom prst="rect">
              <a:avLst/>
            </a:prstGeom>
          </p:spPr>
        </p:pic>
        <p:grpSp>
          <p:nvGrpSpPr>
            <p:cNvPr id="32" name="群組 31">
              <a:extLst>
                <a:ext uri="{FF2B5EF4-FFF2-40B4-BE49-F238E27FC236}">
                  <a16:creationId xmlns:a16="http://schemas.microsoft.com/office/drawing/2014/main" id="{35FE7E91-EA0B-E643-F4DF-679EEF0FEA3C}"/>
                </a:ext>
              </a:extLst>
            </p:cNvPr>
            <p:cNvGrpSpPr/>
            <p:nvPr/>
          </p:nvGrpSpPr>
          <p:grpSpPr>
            <a:xfrm>
              <a:off x="3238014" y="5096152"/>
              <a:ext cx="2300630" cy="938719"/>
              <a:chOff x="3238014" y="5084611"/>
              <a:chExt cx="2300630" cy="938719"/>
            </a:xfrm>
          </p:grpSpPr>
          <p:sp>
            <p:nvSpPr>
              <p:cNvPr id="14" name="橢圓 13">
                <a:extLst>
                  <a:ext uri="{FF2B5EF4-FFF2-40B4-BE49-F238E27FC236}">
                    <a16:creationId xmlns:a16="http://schemas.microsoft.com/office/drawing/2014/main" id="{29887159-519C-14A6-30B5-D8523B82AFB3}"/>
                  </a:ext>
                </a:extLst>
              </p:cNvPr>
              <p:cNvSpPr/>
              <p:nvPr/>
            </p:nvSpPr>
            <p:spPr>
              <a:xfrm>
                <a:off x="4001462" y="5288983"/>
                <a:ext cx="262744" cy="262744"/>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5" name="文字方塊 14">
                <a:extLst>
                  <a:ext uri="{FF2B5EF4-FFF2-40B4-BE49-F238E27FC236}">
                    <a16:creationId xmlns:a16="http://schemas.microsoft.com/office/drawing/2014/main" id="{29527451-7E2D-2EC9-08DD-F804D1F6C051}"/>
                  </a:ext>
                </a:extLst>
              </p:cNvPr>
              <p:cNvSpPr txBox="1"/>
              <p:nvPr/>
            </p:nvSpPr>
            <p:spPr>
              <a:xfrm>
                <a:off x="3238014" y="5084611"/>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湯匙</a:t>
                </a:r>
              </a:p>
            </p:txBody>
          </p:sp>
        </p:grpSp>
      </p:grpSp>
      <p:grpSp>
        <p:nvGrpSpPr>
          <p:cNvPr id="34" name="群組 33">
            <a:extLst>
              <a:ext uri="{FF2B5EF4-FFF2-40B4-BE49-F238E27FC236}">
                <a16:creationId xmlns:a16="http://schemas.microsoft.com/office/drawing/2014/main" id="{1355E1F0-C4C0-6504-3D7D-73579DD59494}"/>
              </a:ext>
            </a:extLst>
          </p:cNvPr>
          <p:cNvGrpSpPr/>
          <p:nvPr/>
        </p:nvGrpSpPr>
        <p:grpSpPr>
          <a:xfrm>
            <a:off x="600362" y="3370711"/>
            <a:ext cx="2300630" cy="2664160"/>
            <a:chOff x="600362" y="3370711"/>
            <a:chExt cx="2300630" cy="2664160"/>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53315" y="3370711"/>
              <a:ext cx="1846961" cy="1558373"/>
            </a:xfrm>
            <a:prstGeom prst="rect">
              <a:avLst/>
            </a:prstGeom>
          </p:spPr>
        </p:pic>
        <p:grpSp>
          <p:nvGrpSpPr>
            <p:cNvPr id="31" name="群組 30">
              <a:extLst>
                <a:ext uri="{FF2B5EF4-FFF2-40B4-BE49-F238E27FC236}">
                  <a16:creationId xmlns:a16="http://schemas.microsoft.com/office/drawing/2014/main" id="{B1691DB6-17AE-895C-8FD5-8E01B7F7FB4C}"/>
                </a:ext>
              </a:extLst>
            </p:cNvPr>
            <p:cNvGrpSpPr/>
            <p:nvPr/>
          </p:nvGrpSpPr>
          <p:grpSpPr>
            <a:xfrm>
              <a:off x="600362" y="5096152"/>
              <a:ext cx="2300630" cy="938719"/>
              <a:chOff x="600362" y="5107693"/>
              <a:chExt cx="2300630" cy="938719"/>
            </a:xfrm>
          </p:grpSpPr>
          <p:sp>
            <p:nvSpPr>
              <p:cNvPr id="24" name="橢圓 23">
                <a:extLst>
                  <a:ext uri="{FF2B5EF4-FFF2-40B4-BE49-F238E27FC236}">
                    <a16:creationId xmlns:a16="http://schemas.microsoft.com/office/drawing/2014/main" id="{6688E7C5-A623-B919-AC3C-16AC924D995A}"/>
                  </a:ext>
                </a:extLst>
              </p:cNvPr>
              <p:cNvSpPr/>
              <p:nvPr/>
            </p:nvSpPr>
            <p:spPr>
              <a:xfrm>
                <a:off x="1366572" y="5312554"/>
                <a:ext cx="259596" cy="259596"/>
              </a:xfrm>
              <a:prstGeom prst="ellipse">
                <a:avLst/>
              </a:prstGeom>
              <a:solidFill>
                <a:srgbClr val="C0D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nvGrpSpPr>
              <p:cNvPr id="25" name="群組 24">
                <a:extLst>
                  <a:ext uri="{FF2B5EF4-FFF2-40B4-BE49-F238E27FC236}">
                    <a16:creationId xmlns:a16="http://schemas.microsoft.com/office/drawing/2014/main" id="{FB7C51C0-B6F6-510E-C26D-17B450CF0BCB}"/>
                  </a:ext>
                </a:extLst>
              </p:cNvPr>
              <p:cNvGrpSpPr/>
              <p:nvPr/>
            </p:nvGrpSpPr>
            <p:grpSpPr>
              <a:xfrm>
                <a:off x="600362" y="5107693"/>
                <a:ext cx="2300630" cy="938719"/>
                <a:chOff x="3611317" y="5096755"/>
                <a:chExt cx="2300630" cy="938719"/>
              </a:xfrm>
            </p:grpSpPr>
            <p:grpSp>
              <p:nvGrpSpPr>
                <p:cNvPr id="26" name="群組 25">
                  <a:extLst>
                    <a:ext uri="{FF2B5EF4-FFF2-40B4-BE49-F238E27FC236}">
                      <a16:creationId xmlns:a16="http://schemas.microsoft.com/office/drawing/2014/main" id="{79666B6E-C8A8-1477-0E81-18972BDB6346}"/>
                    </a:ext>
                  </a:extLst>
                </p:cNvPr>
                <p:cNvGrpSpPr/>
                <p:nvPr/>
              </p:nvGrpSpPr>
              <p:grpSpPr>
                <a:xfrm>
                  <a:off x="3611317" y="5096755"/>
                  <a:ext cx="2300630" cy="938719"/>
                  <a:chOff x="686643" y="4828554"/>
                  <a:chExt cx="3119738" cy="938719"/>
                </a:xfrm>
              </p:grpSpPr>
              <p:sp>
                <p:nvSpPr>
                  <p:cNvPr id="28" name="文字方塊 27">
                    <a:extLst>
                      <a:ext uri="{FF2B5EF4-FFF2-40B4-BE49-F238E27FC236}">
                        <a16:creationId xmlns:a16="http://schemas.microsoft.com/office/drawing/2014/main" id="{A69BFFAB-7A17-CB85-76A4-F6E5AAEB2AAC}"/>
                      </a:ext>
                    </a:extLst>
                  </p:cNvPr>
                  <p:cNvSpPr txBox="1"/>
                  <p:nvPr/>
                </p:nvSpPr>
                <p:spPr>
                  <a:xfrm>
                    <a:off x="686643" y="4828554"/>
                    <a:ext cx="3119738"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兔子</a:t>
                    </a:r>
                  </a:p>
                </p:txBody>
              </p:sp>
              <p:sp>
                <p:nvSpPr>
                  <p:cNvPr id="29" name="矩形 28">
                    <a:extLst>
                      <a:ext uri="{FF2B5EF4-FFF2-40B4-BE49-F238E27FC236}">
                        <a16:creationId xmlns:a16="http://schemas.microsoft.com/office/drawing/2014/main" id="{29A41FC5-76CD-B7E6-E0CE-D338184B8426}"/>
                      </a:ext>
                    </a:extLst>
                  </p:cNvPr>
                  <p:cNvSpPr/>
                  <p:nvPr/>
                </p:nvSpPr>
                <p:spPr>
                  <a:xfrm>
                    <a:off x="3437159" y="5113424"/>
                    <a:ext cx="257151" cy="180975"/>
                  </a:xfrm>
                  <a:prstGeom prst="rect">
                    <a:avLst/>
                  </a:prstGeom>
                  <a:solidFill>
                    <a:srgbClr val="FFF9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7" name="橢圓 26">
                  <a:extLst>
                    <a:ext uri="{FF2B5EF4-FFF2-40B4-BE49-F238E27FC236}">
                      <a16:creationId xmlns:a16="http://schemas.microsoft.com/office/drawing/2014/main" id="{A740370A-6C9B-7F26-3849-29B7867B7A54}"/>
                    </a:ext>
                  </a:extLst>
                </p:cNvPr>
                <p:cNvSpPr/>
                <p:nvPr/>
              </p:nvSpPr>
              <p:spPr>
                <a:xfrm>
                  <a:off x="5503603" y="5346828"/>
                  <a:ext cx="69594" cy="695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grpSp>
      </p:grpSp>
    </p:spTree>
    <p:extLst>
      <p:ext uri="{BB962C8B-B14F-4D97-AF65-F5344CB8AC3E}">
        <p14:creationId xmlns:p14="http://schemas.microsoft.com/office/powerpoint/2010/main" val="278802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p:tgtEl>
                                          <p:spTgt spid="34"/>
                                        </p:tgtEl>
                                        <p:attrNameLst>
                                          <p:attrName>ppt_y</p:attrName>
                                        </p:attrNameLst>
                                      </p:cBhvr>
                                      <p:tavLst>
                                        <p:tav tm="0">
                                          <p:val>
                                            <p:strVal val="#ppt_y+#ppt_h*1.125000"/>
                                          </p:val>
                                        </p:tav>
                                        <p:tav tm="100000">
                                          <p:val>
                                            <p:strVal val="#ppt_y"/>
                                          </p:val>
                                        </p:tav>
                                      </p:tavLst>
                                    </p:anim>
                                    <p:animEffect transition="in" filter="wipe(up)">
                                      <p:cBhvr>
                                        <p:cTn id="8" dur="500"/>
                                        <p:tgtEl>
                                          <p:spTgt spid="3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p:tgtEl>
                                          <p:spTgt spid="35"/>
                                        </p:tgtEl>
                                        <p:attrNameLst>
                                          <p:attrName>ppt_y</p:attrName>
                                        </p:attrNameLst>
                                      </p:cBhvr>
                                      <p:tavLst>
                                        <p:tav tm="0">
                                          <p:val>
                                            <p:strVal val="#ppt_y+#ppt_h*1.125000"/>
                                          </p:val>
                                        </p:tav>
                                        <p:tav tm="100000">
                                          <p:val>
                                            <p:strVal val="#ppt_y"/>
                                          </p:val>
                                        </p:tav>
                                      </p:tavLst>
                                    </p:anim>
                                    <p:animEffect transition="in" filter="wipe(up)">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p:tgtEl>
                                          <p:spTgt spid="36"/>
                                        </p:tgtEl>
                                        <p:attrNameLst>
                                          <p:attrName>ppt_y</p:attrName>
                                        </p:attrNameLst>
                                      </p:cBhvr>
                                      <p:tavLst>
                                        <p:tav tm="0">
                                          <p:val>
                                            <p:strVal val="#ppt_y+#ppt_h*1.125000"/>
                                          </p:val>
                                        </p:tav>
                                        <p:tav tm="100000">
                                          <p:val>
                                            <p:strVal val="#ppt_y"/>
                                          </p:val>
                                        </p:tav>
                                      </p:tavLst>
                                    </p:anim>
                                    <p:animEffect transition="in" filter="wipe(up)">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橢圓 2">
            <a:extLst>
              <a:ext uri="{FF2B5EF4-FFF2-40B4-BE49-F238E27FC236}">
                <a16:creationId xmlns:a16="http://schemas.microsoft.com/office/drawing/2014/main" id="{474E4ED4-4C0B-4B49-ABFC-F5608B5D8257}"/>
              </a:ext>
            </a:extLst>
          </p:cNvPr>
          <p:cNvSpPr/>
          <p:nvPr/>
        </p:nvSpPr>
        <p:spPr>
          <a:xfrm>
            <a:off x="3109074" y="256921"/>
            <a:ext cx="2880000" cy="2880000"/>
          </a:xfrm>
          <a:prstGeom prst="ellipse">
            <a:avLst/>
          </a:prstGeom>
          <a:solidFill>
            <a:srgbClr val="FFF9E8"/>
          </a:solidFill>
          <a:ln w="76200">
            <a:solidFill>
              <a:srgbClr val="FFF9E8"/>
            </a:solid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endParaRPr kumimoji="1" lang="zh-TW" altLang="en-US" sz="15000" b="1" baseline="0" dirty="0">
              <a:solidFill>
                <a:srgbClr val="F2884B"/>
              </a:solidFill>
              <a:latin typeface="Iansui 094" pitchFamily="2" charset="-120"/>
              <a:ea typeface="Iansui 094" pitchFamily="2" charset="-120"/>
              <a:cs typeface="Iansui 094" pitchFamily="2" charset="-120"/>
            </a:endParaRPr>
          </a:p>
        </p:txBody>
      </p:sp>
      <p:sp>
        <p:nvSpPr>
          <p:cNvPr id="62" name="橢圓 61">
            <a:extLst>
              <a:ext uri="{FF2B5EF4-FFF2-40B4-BE49-F238E27FC236}">
                <a16:creationId xmlns:a16="http://schemas.microsoft.com/office/drawing/2014/main" id="{753C1051-4495-117C-5F63-C2C3271EA82E}"/>
              </a:ext>
            </a:extLst>
          </p:cNvPr>
          <p:cNvSpPr/>
          <p:nvPr/>
        </p:nvSpPr>
        <p:spPr>
          <a:xfrm>
            <a:off x="3173973" y="323328"/>
            <a:ext cx="2745507" cy="2745507"/>
          </a:xfrm>
          <a:prstGeom prst="ellipse">
            <a:avLst/>
          </a:prstGeom>
          <a:solidFill>
            <a:srgbClr val="F2884B"/>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bIns="324000" rtlCol="0" anchor="ctr" anchorCtr="1"/>
          <a:lstStyle/>
          <a:p>
            <a:pPr algn="ctr"/>
            <a:r>
              <a:rPr kumimoji="1" lang="zh-TW" altLang="en-US" sz="15000" b="1" dirty="0">
                <a:solidFill>
                  <a:srgbClr val="FFF9E8"/>
                </a:solidFill>
                <a:latin typeface="Iansui 094" pitchFamily="2" charset="-120"/>
                <a:ea typeface="Iansui 094" pitchFamily="2" charset="-120"/>
                <a:cs typeface="Iansui 094" pitchFamily="2" charset="-120"/>
              </a:rPr>
              <a:t>ㄋ</a:t>
            </a:r>
            <a:endParaRPr kumimoji="1" lang="zh-TW" altLang="en-US" sz="15000" b="1" baseline="0" dirty="0">
              <a:solidFill>
                <a:srgbClr val="FFF9E8"/>
              </a:solidFill>
              <a:latin typeface="Iansui 094" pitchFamily="2" charset="-120"/>
              <a:ea typeface="Iansui 094" pitchFamily="2" charset="-120"/>
              <a:cs typeface="Iansui 094" pitchFamily="2" charset="-120"/>
            </a:endParaRPr>
          </a:p>
        </p:txBody>
      </p:sp>
      <p:grpSp>
        <p:nvGrpSpPr>
          <p:cNvPr id="35" name="群組 34">
            <a:extLst>
              <a:ext uri="{FF2B5EF4-FFF2-40B4-BE49-F238E27FC236}">
                <a16:creationId xmlns:a16="http://schemas.microsoft.com/office/drawing/2014/main" id="{00883309-F97B-CF0E-1D52-182091367688}"/>
              </a:ext>
            </a:extLst>
          </p:cNvPr>
          <p:cNvGrpSpPr/>
          <p:nvPr/>
        </p:nvGrpSpPr>
        <p:grpSpPr>
          <a:xfrm>
            <a:off x="625250" y="3302561"/>
            <a:ext cx="2300630" cy="2729398"/>
            <a:chOff x="625250" y="3302561"/>
            <a:chExt cx="2300630" cy="2729398"/>
          </a:xfrm>
        </p:grpSpPr>
        <p:pic>
          <p:nvPicPr>
            <p:cNvPr id="6" name="圖片 5">
              <a:extLst>
                <a:ext uri="{FF2B5EF4-FFF2-40B4-BE49-F238E27FC236}">
                  <a16:creationId xmlns:a16="http://schemas.microsoft.com/office/drawing/2014/main" id="{25D88CA7-16B7-E26B-6322-F8A0039D0A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7968" y="3302561"/>
              <a:ext cx="1244336" cy="1630511"/>
            </a:xfrm>
            <a:prstGeom prst="rect">
              <a:avLst/>
            </a:prstGeom>
          </p:spPr>
        </p:pic>
        <p:grpSp>
          <p:nvGrpSpPr>
            <p:cNvPr id="34" name="群組 33">
              <a:extLst>
                <a:ext uri="{FF2B5EF4-FFF2-40B4-BE49-F238E27FC236}">
                  <a16:creationId xmlns:a16="http://schemas.microsoft.com/office/drawing/2014/main" id="{0E328DD3-013B-A7B4-A631-F1A44E405619}"/>
                </a:ext>
              </a:extLst>
            </p:cNvPr>
            <p:cNvGrpSpPr/>
            <p:nvPr/>
          </p:nvGrpSpPr>
          <p:grpSpPr>
            <a:xfrm>
              <a:off x="625250" y="5093240"/>
              <a:ext cx="2300630" cy="938719"/>
              <a:chOff x="625250" y="5093240"/>
              <a:chExt cx="2300630" cy="938719"/>
            </a:xfrm>
          </p:grpSpPr>
          <p:sp>
            <p:nvSpPr>
              <p:cNvPr id="16" name="橢圓 15">
                <a:extLst>
                  <a:ext uri="{FF2B5EF4-FFF2-40B4-BE49-F238E27FC236}">
                    <a16:creationId xmlns:a16="http://schemas.microsoft.com/office/drawing/2014/main" id="{6D2044CF-B5FE-39AA-964F-079DABB26F24}"/>
                  </a:ext>
                </a:extLst>
              </p:cNvPr>
              <p:cNvSpPr/>
              <p:nvPr/>
            </p:nvSpPr>
            <p:spPr>
              <a:xfrm>
                <a:off x="1388698" y="5309626"/>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文字方塊 4">
                <a:extLst>
                  <a:ext uri="{FF2B5EF4-FFF2-40B4-BE49-F238E27FC236}">
                    <a16:creationId xmlns:a16="http://schemas.microsoft.com/office/drawing/2014/main" id="{8D75864B-A3D7-13DC-A092-81112C906358}"/>
                  </a:ext>
                </a:extLst>
              </p:cNvPr>
              <p:cNvSpPr txBox="1"/>
              <p:nvPr/>
            </p:nvSpPr>
            <p:spPr>
              <a:xfrm>
                <a:off x="62525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鬧鐘</a:t>
                </a:r>
              </a:p>
            </p:txBody>
          </p:sp>
        </p:grpSp>
      </p:grpSp>
      <p:grpSp>
        <p:nvGrpSpPr>
          <p:cNvPr id="39" name="群組 38">
            <a:extLst>
              <a:ext uri="{FF2B5EF4-FFF2-40B4-BE49-F238E27FC236}">
                <a16:creationId xmlns:a16="http://schemas.microsoft.com/office/drawing/2014/main" id="{2AB22F64-6948-9AE9-DE70-F40092110184}"/>
              </a:ext>
            </a:extLst>
          </p:cNvPr>
          <p:cNvGrpSpPr/>
          <p:nvPr/>
        </p:nvGrpSpPr>
        <p:grpSpPr>
          <a:xfrm>
            <a:off x="6218120" y="3339684"/>
            <a:ext cx="2300630" cy="2692275"/>
            <a:chOff x="6218120" y="3339684"/>
            <a:chExt cx="2300630" cy="2692275"/>
          </a:xfrm>
        </p:grpSpPr>
        <p:pic>
          <p:nvPicPr>
            <p:cNvPr id="12" name="圖片 11">
              <a:extLst>
                <a:ext uri="{FF2B5EF4-FFF2-40B4-BE49-F238E27FC236}">
                  <a16:creationId xmlns:a16="http://schemas.microsoft.com/office/drawing/2014/main" id="{63DF48B3-1453-90FF-3AD6-1A0DA7147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1800" y="3339684"/>
              <a:ext cx="682468" cy="1620862"/>
            </a:xfrm>
            <a:prstGeom prst="rect">
              <a:avLst/>
            </a:prstGeom>
          </p:spPr>
        </p:pic>
        <p:grpSp>
          <p:nvGrpSpPr>
            <p:cNvPr id="38" name="群組 37">
              <a:extLst>
                <a:ext uri="{FF2B5EF4-FFF2-40B4-BE49-F238E27FC236}">
                  <a16:creationId xmlns:a16="http://schemas.microsoft.com/office/drawing/2014/main" id="{6C55ED58-3753-702F-6BDF-43B0D7AC5E52}"/>
                </a:ext>
              </a:extLst>
            </p:cNvPr>
            <p:cNvGrpSpPr/>
            <p:nvPr/>
          </p:nvGrpSpPr>
          <p:grpSpPr>
            <a:xfrm>
              <a:off x="6218120" y="5093240"/>
              <a:ext cx="2300630" cy="938719"/>
              <a:chOff x="6218120" y="5093240"/>
              <a:chExt cx="2300630" cy="938719"/>
            </a:xfrm>
          </p:grpSpPr>
          <p:sp>
            <p:nvSpPr>
              <p:cNvPr id="13" name="橢圓 12">
                <a:extLst>
                  <a:ext uri="{FF2B5EF4-FFF2-40B4-BE49-F238E27FC236}">
                    <a16:creationId xmlns:a16="http://schemas.microsoft.com/office/drawing/2014/main" id="{1B385698-EBE3-C94D-6F75-97338580A334}"/>
                  </a:ext>
                </a:extLst>
              </p:cNvPr>
              <p:cNvSpPr/>
              <p:nvPr/>
            </p:nvSpPr>
            <p:spPr>
              <a:xfrm>
                <a:off x="6981568" y="5309287"/>
                <a:ext cx="262744" cy="262744"/>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4" name="文字方塊 23">
                <a:extLst>
                  <a:ext uri="{FF2B5EF4-FFF2-40B4-BE49-F238E27FC236}">
                    <a16:creationId xmlns:a16="http://schemas.microsoft.com/office/drawing/2014/main" id="{1C426E3E-3868-83B6-8731-A6CB374667F0}"/>
                  </a:ext>
                </a:extLst>
              </p:cNvPr>
              <p:cNvSpPr txBox="1"/>
              <p:nvPr/>
            </p:nvSpPr>
            <p:spPr>
              <a:xfrm>
                <a:off x="6218120" y="5093240"/>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奶瓶</a:t>
                </a:r>
              </a:p>
            </p:txBody>
          </p:sp>
        </p:grpSp>
      </p:grpSp>
      <p:grpSp>
        <p:nvGrpSpPr>
          <p:cNvPr id="37" name="群組 36">
            <a:extLst>
              <a:ext uri="{FF2B5EF4-FFF2-40B4-BE49-F238E27FC236}">
                <a16:creationId xmlns:a16="http://schemas.microsoft.com/office/drawing/2014/main" id="{06AA0C5E-C513-B5B2-39D2-DF82208504B6}"/>
              </a:ext>
            </a:extLst>
          </p:cNvPr>
          <p:cNvGrpSpPr/>
          <p:nvPr/>
        </p:nvGrpSpPr>
        <p:grpSpPr>
          <a:xfrm>
            <a:off x="3531505" y="3339685"/>
            <a:ext cx="2300630" cy="2692274"/>
            <a:chOff x="3576890" y="3339684"/>
            <a:chExt cx="2300630" cy="2692274"/>
          </a:xfrm>
        </p:grpSpPr>
        <p:pic>
          <p:nvPicPr>
            <p:cNvPr id="9" name="圖片 8">
              <a:extLst>
                <a:ext uri="{FF2B5EF4-FFF2-40B4-BE49-F238E27FC236}">
                  <a16:creationId xmlns:a16="http://schemas.microsoft.com/office/drawing/2014/main" id="{B3106786-BCB8-D162-6A2D-D50EDFFF95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93812" y="3339684"/>
              <a:ext cx="956376" cy="1690340"/>
            </a:xfrm>
            <a:prstGeom prst="rect">
              <a:avLst/>
            </a:prstGeom>
          </p:spPr>
        </p:pic>
        <p:grpSp>
          <p:nvGrpSpPr>
            <p:cNvPr id="36" name="群組 35">
              <a:extLst>
                <a:ext uri="{FF2B5EF4-FFF2-40B4-BE49-F238E27FC236}">
                  <a16:creationId xmlns:a16="http://schemas.microsoft.com/office/drawing/2014/main" id="{C167384A-AAA6-1D5E-782E-A6B3A860BB8D}"/>
                </a:ext>
              </a:extLst>
            </p:cNvPr>
            <p:cNvGrpSpPr/>
            <p:nvPr/>
          </p:nvGrpSpPr>
          <p:grpSpPr>
            <a:xfrm>
              <a:off x="3576890" y="5093239"/>
              <a:ext cx="2300630" cy="938719"/>
              <a:chOff x="3576890" y="5093239"/>
              <a:chExt cx="2300630" cy="938719"/>
            </a:xfrm>
          </p:grpSpPr>
          <p:sp>
            <p:nvSpPr>
              <p:cNvPr id="8" name="橢圓 7">
                <a:extLst>
                  <a:ext uri="{FF2B5EF4-FFF2-40B4-BE49-F238E27FC236}">
                    <a16:creationId xmlns:a16="http://schemas.microsoft.com/office/drawing/2014/main" id="{72607562-FE1C-F247-38C3-87A22AC29B6E}"/>
                  </a:ext>
                </a:extLst>
              </p:cNvPr>
              <p:cNvSpPr/>
              <p:nvPr/>
            </p:nvSpPr>
            <p:spPr>
              <a:xfrm>
                <a:off x="4343100" y="5216820"/>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7" name="橢圓 26">
                <a:extLst>
                  <a:ext uri="{FF2B5EF4-FFF2-40B4-BE49-F238E27FC236}">
                    <a16:creationId xmlns:a16="http://schemas.microsoft.com/office/drawing/2014/main" id="{5E9CF05D-4F39-A368-D635-AA9F954E4AB6}"/>
                  </a:ext>
                </a:extLst>
              </p:cNvPr>
              <p:cNvSpPr/>
              <p:nvPr/>
            </p:nvSpPr>
            <p:spPr>
              <a:xfrm>
                <a:off x="5392796" y="5303731"/>
                <a:ext cx="259596" cy="259596"/>
              </a:xfrm>
              <a:prstGeom prst="ellipse">
                <a:avLst/>
              </a:prstGeom>
              <a:solidFill>
                <a:srgbClr val="F9B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2" name="文字方塊 31">
                <a:extLst>
                  <a:ext uri="{FF2B5EF4-FFF2-40B4-BE49-F238E27FC236}">
                    <a16:creationId xmlns:a16="http://schemas.microsoft.com/office/drawing/2014/main" id="{FA207779-0222-AB1A-E599-7442E6204DAE}"/>
                  </a:ext>
                </a:extLst>
              </p:cNvPr>
              <p:cNvSpPr txBox="1"/>
              <p:nvPr/>
            </p:nvSpPr>
            <p:spPr>
              <a:xfrm>
                <a:off x="3576890" y="5093239"/>
                <a:ext cx="2300630" cy="938719"/>
              </a:xfrm>
              <a:prstGeom prst="rect">
                <a:avLst/>
              </a:prstGeom>
              <a:noFill/>
            </p:spPr>
            <p:txBody>
              <a:bodyPr wrap="none" rtlCol="0">
                <a:spAutoFit/>
              </a:bodyPr>
              <a:lstStyle/>
              <a:p>
                <a:r>
                  <a:rPr kumimoji="1" lang="zh-TW" altLang="en-US" sz="5500" dirty="0">
                    <a:latin typeface="Bpmf Iansui Regular" panose="02020000000000000000" pitchFamily="18" charset="-120"/>
                    <a:ea typeface="Bpmf Iansui Regular" panose="02020000000000000000" pitchFamily="18" charset="-120"/>
                  </a:rPr>
                  <a:t>牛奶</a:t>
                </a:r>
              </a:p>
            </p:txBody>
          </p:sp>
        </p:grpSp>
      </p:grpSp>
    </p:spTree>
    <p:extLst>
      <p:ext uri="{BB962C8B-B14F-4D97-AF65-F5344CB8AC3E}">
        <p14:creationId xmlns:p14="http://schemas.microsoft.com/office/powerpoint/2010/main" val="385332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p:tgtEl>
                                          <p:spTgt spid="35"/>
                                        </p:tgtEl>
                                        <p:attrNameLst>
                                          <p:attrName>ppt_y</p:attrName>
                                        </p:attrNameLst>
                                      </p:cBhvr>
                                      <p:tavLst>
                                        <p:tav tm="0">
                                          <p:val>
                                            <p:strVal val="#ppt_y+#ppt_h*1.125000"/>
                                          </p:val>
                                        </p:tav>
                                        <p:tav tm="100000">
                                          <p:val>
                                            <p:strVal val="#ppt_y"/>
                                          </p:val>
                                        </p:tav>
                                      </p:tavLst>
                                    </p:anim>
                                    <p:animEffect transition="in" filter="wipe(up)">
                                      <p:cBhvr>
                                        <p:cTn id="8" dur="500"/>
                                        <p:tgtEl>
                                          <p:spTgt spid="3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up)">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p:tgtEl>
                                          <p:spTgt spid="39"/>
                                        </p:tgtEl>
                                        <p:attrNameLst>
                                          <p:attrName>ppt_y</p:attrName>
                                        </p:attrNameLst>
                                      </p:cBhvr>
                                      <p:tavLst>
                                        <p:tav tm="0">
                                          <p:val>
                                            <p:strVal val="#ppt_y+#ppt_h*1.125000"/>
                                          </p:val>
                                        </p:tav>
                                        <p:tav tm="100000">
                                          <p:val>
                                            <p:strVal val="#ppt_y"/>
                                          </p:val>
                                        </p:tav>
                                      </p:tavLst>
                                    </p:anim>
                                    <p:animEffect transition="in" filter="wipe(up)">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 Layouts">
  <a:themeElements>
    <a:clrScheme name="Twinkl Template">
      <a:dk1>
        <a:srgbClr val="1C1C1C"/>
      </a:dk1>
      <a:lt1>
        <a:sysClr val="window" lastClr="FFFFFF"/>
      </a:lt1>
      <a:dk2>
        <a:srgbClr val="4A4A4A"/>
      </a:dk2>
      <a:lt2>
        <a:srgbClr val="F4F2F2"/>
      </a:lt2>
      <a:accent1>
        <a:srgbClr val="E34192"/>
      </a:accent1>
      <a:accent2>
        <a:srgbClr val="EB8634"/>
      </a:accent2>
      <a:accent3>
        <a:srgbClr val="E6C734"/>
      </a:accent3>
      <a:accent4>
        <a:srgbClr val="79AD42"/>
      </a:accent4>
      <a:accent5>
        <a:srgbClr val="23A7F9"/>
      </a:accent5>
      <a:accent6>
        <a:srgbClr val="954EBE"/>
      </a:accent6>
      <a:hlink>
        <a:srgbClr val="23A7F9"/>
      </a:hlink>
      <a:folHlink>
        <a:srgbClr val="757070"/>
      </a:folHlink>
    </a:clrScheme>
    <a:fontScheme name="Custom 1">
      <a:majorFont>
        <a:latin typeface="Twinkl Bold"/>
        <a:ea typeface=""/>
        <a:cs typeface=""/>
      </a:majorFont>
      <a:minorFont>
        <a:latin typeface="Twink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A0DB"/>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owerPoint Template" id="{AEAE8EFC-84E1-44A5-B19D-1CAE340B02B6}" vid="{010B92F8-2E9D-4993-ABC6-5071BBCC9E2D}"/>
    </a:ext>
  </a:extLst>
</a:theme>
</file>

<file path=ppt/theme/theme2.xml><?xml version="1.0" encoding="utf-8"?>
<a:theme xmlns:a="http://schemas.openxmlformats.org/drawingml/2006/main" name="Disclaimers/Guidan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Template" id="{AEAE8EFC-84E1-44A5-B19D-1CAE340B02B6}" vid="{1AD28E7D-A90E-4DFD-B834-C66F360CCA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Layouts</Template>
  <TotalTime>6379</TotalTime>
  <Words>160</Words>
  <Application>Microsoft Macintosh PowerPoint</Application>
  <PresentationFormat>如螢幕大小 (4:3)</PresentationFormat>
  <Paragraphs>152</Paragraphs>
  <Slides>40</Slides>
  <Notes>0</Notes>
  <HiddenSlides>1</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40</vt:i4>
      </vt:variant>
    </vt:vector>
  </HeadingPairs>
  <TitlesOfParts>
    <vt:vector size="48" baseType="lpstr">
      <vt:lpstr>Arial</vt:lpstr>
      <vt:lpstr>Bpmf Iansui Regular</vt:lpstr>
      <vt:lpstr>Twinkl</vt:lpstr>
      <vt:lpstr>Calibri</vt:lpstr>
      <vt:lpstr>Iansui 094</vt:lpstr>
      <vt:lpstr>Roboto</vt:lpstr>
      <vt:lpstr>Slide Layouts</vt:lpstr>
      <vt:lpstr>Disclaimers/Guidance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Twinkl Twinkl</dc:creator>
  <cp:lastModifiedBy>Microsoft Office User</cp:lastModifiedBy>
  <cp:revision>40</cp:revision>
  <dcterms:created xsi:type="dcterms:W3CDTF">2022-04-19T14:17:32Z</dcterms:created>
  <dcterms:modified xsi:type="dcterms:W3CDTF">2025-10-15T06:07:50Z</dcterms:modified>
</cp:coreProperties>
</file>